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5" r:id="rId6"/>
    <p:sldId id="260" r:id="rId7"/>
    <p:sldId id="266" r:id="rId8"/>
    <p:sldId id="261" r:id="rId9"/>
    <p:sldId id="268" r:id="rId10"/>
    <p:sldId id="269" r:id="rId11"/>
    <p:sldId id="271" r:id="rId12"/>
    <p:sldId id="272" r:id="rId13"/>
    <p:sldId id="263" r:id="rId14"/>
    <p:sldId id="273" r:id="rId15"/>
    <p:sldId id="298" r:id="rId16"/>
    <p:sldId id="299" r:id="rId17"/>
    <p:sldId id="300" r:id="rId18"/>
    <p:sldId id="274" r:id="rId19"/>
    <p:sldId id="276" r:id="rId20"/>
    <p:sldId id="295" r:id="rId21"/>
    <p:sldId id="296" r:id="rId22"/>
    <p:sldId id="297" r:id="rId23"/>
    <p:sldId id="301" r:id="rId24"/>
    <p:sldId id="262" r:id="rId25"/>
  </p:sldIdLst>
  <p:sldSz cx="12192000" cy="6858000"/>
  <p:notesSz cx="13716000" cy="2438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Vanaki" userId="7f55031749d50886" providerId="LiveId" clId="{9E2AFEE5-6572-4CEF-BA81-CFAF61042AF4}"/>
    <pc:docChg chg="undo custSel addSld delSld modSld sldOrd">
      <pc:chgData name="Vedant Vanaki" userId="7f55031749d50886" providerId="LiveId" clId="{9E2AFEE5-6572-4CEF-BA81-CFAF61042AF4}" dt="2022-12-27T11:01:14.385" v="702" actId="47"/>
      <pc:docMkLst>
        <pc:docMk/>
      </pc:docMkLst>
      <pc:sldChg chg="addSp delSp modSp mod">
        <pc:chgData name="Vedant Vanaki" userId="7f55031749d50886" providerId="LiveId" clId="{9E2AFEE5-6572-4CEF-BA81-CFAF61042AF4}" dt="2022-12-27T10:24:15.579" v="385" actId="478"/>
        <pc:sldMkLst>
          <pc:docMk/>
          <pc:sldMk cId="2131568492" sldId="256"/>
        </pc:sldMkLst>
        <pc:spChg chg="del mod">
          <ac:chgData name="Vedant Vanaki" userId="7f55031749d50886" providerId="LiveId" clId="{9E2AFEE5-6572-4CEF-BA81-CFAF61042AF4}" dt="2022-12-27T10:24:13.605" v="384" actId="478"/>
          <ac:spMkLst>
            <pc:docMk/>
            <pc:sldMk cId="2131568492" sldId="256"/>
            <ac:spMk id="3" creationId="{86C1060B-300F-3CE3-E5AA-D8E29791C960}"/>
          </ac:spMkLst>
        </pc:spChg>
        <pc:spChg chg="add del mod">
          <ac:chgData name="Vedant Vanaki" userId="7f55031749d50886" providerId="LiveId" clId="{9E2AFEE5-6572-4CEF-BA81-CFAF61042AF4}" dt="2022-12-27T10:24:15.579" v="385" actId="478"/>
          <ac:spMkLst>
            <pc:docMk/>
            <pc:sldMk cId="2131568492" sldId="256"/>
            <ac:spMk id="5" creationId="{DC7D69E4-0A48-0747-864E-ABB843CC7A99}"/>
          </ac:spMkLst>
        </pc:spChg>
      </pc:sldChg>
      <pc:sldChg chg="modSp mod">
        <pc:chgData name="Vedant Vanaki" userId="7f55031749d50886" providerId="LiveId" clId="{9E2AFEE5-6572-4CEF-BA81-CFAF61042AF4}" dt="2022-12-27T09:36:35.450" v="0" actId="1076"/>
        <pc:sldMkLst>
          <pc:docMk/>
          <pc:sldMk cId="3855531800" sldId="257"/>
        </pc:sldMkLst>
        <pc:spChg chg="mod">
          <ac:chgData name="Vedant Vanaki" userId="7f55031749d50886" providerId="LiveId" clId="{9E2AFEE5-6572-4CEF-BA81-CFAF61042AF4}" dt="2022-12-27T09:36:35.450" v="0" actId="1076"/>
          <ac:spMkLst>
            <pc:docMk/>
            <pc:sldMk cId="3855531800" sldId="257"/>
            <ac:spMk id="3" creationId="{4D1F66E5-D2D7-172B-46BA-FEBFE092CC7F}"/>
          </ac:spMkLst>
        </pc:spChg>
      </pc:sldChg>
      <pc:sldChg chg="delSp modSp mod ord">
        <pc:chgData name="Vedant Vanaki" userId="7f55031749d50886" providerId="LiveId" clId="{9E2AFEE5-6572-4CEF-BA81-CFAF61042AF4}" dt="2022-12-27T10:06:45.930" v="163" actId="113"/>
        <pc:sldMkLst>
          <pc:docMk/>
          <pc:sldMk cId="2205053990" sldId="260"/>
        </pc:sldMkLst>
        <pc:spChg chg="del mod">
          <ac:chgData name="Vedant Vanaki" userId="7f55031749d50886" providerId="LiveId" clId="{9E2AFEE5-6572-4CEF-BA81-CFAF61042AF4}" dt="2022-12-27T10:03:46.020" v="93" actId="478"/>
          <ac:spMkLst>
            <pc:docMk/>
            <pc:sldMk cId="2205053990" sldId="260"/>
            <ac:spMk id="2" creationId="{4A940BC6-9DA0-FB4D-8879-DC8B3958C07C}"/>
          </ac:spMkLst>
        </pc:spChg>
        <pc:spChg chg="mod">
          <ac:chgData name="Vedant Vanaki" userId="7f55031749d50886" providerId="LiveId" clId="{9E2AFEE5-6572-4CEF-BA81-CFAF61042AF4}" dt="2022-12-27T10:06:45.930" v="163" actId="113"/>
          <ac:spMkLst>
            <pc:docMk/>
            <pc:sldMk cId="2205053990" sldId="260"/>
            <ac:spMk id="3" creationId="{1E0B8C4B-3A3C-9FD1-59FB-1666C1F09376}"/>
          </ac:spMkLst>
        </pc:spChg>
      </pc:sldChg>
      <pc:sldChg chg="addSp delSp modSp mod">
        <pc:chgData name="Vedant Vanaki" userId="7f55031749d50886" providerId="LiveId" clId="{9E2AFEE5-6572-4CEF-BA81-CFAF61042AF4}" dt="2022-12-27T10:11:18.545" v="192" actId="12"/>
        <pc:sldMkLst>
          <pc:docMk/>
          <pc:sldMk cId="3434668172" sldId="261"/>
        </pc:sldMkLst>
        <pc:spChg chg="del mod">
          <ac:chgData name="Vedant Vanaki" userId="7f55031749d50886" providerId="LiveId" clId="{9E2AFEE5-6572-4CEF-BA81-CFAF61042AF4}" dt="2022-12-27T10:09:43.611" v="174" actId="478"/>
          <ac:spMkLst>
            <pc:docMk/>
            <pc:sldMk cId="3434668172" sldId="261"/>
            <ac:spMk id="2" creationId="{4A940BC6-9DA0-FB4D-8879-DC8B3958C07C}"/>
          </ac:spMkLst>
        </pc:spChg>
        <pc:spChg chg="mod">
          <ac:chgData name="Vedant Vanaki" userId="7f55031749d50886" providerId="LiveId" clId="{9E2AFEE5-6572-4CEF-BA81-CFAF61042AF4}" dt="2022-12-27T10:11:18.545" v="192" actId="12"/>
          <ac:spMkLst>
            <pc:docMk/>
            <pc:sldMk cId="3434668172" sldId="261"/>
            <ac:spMk id="3" creationId="{1E0B8C4B-3A3C-9FD1-59FB-1666C1F09376}"/>
          </ac:spMkLst>
        </pc:spChg>
        <pc:spChg chg="add del mod">
          <ac:chgData name="Vedant Vanaki" userId="7f55031749d50886" providerId="LiveId" clId="{9E2AFEE5-6572-4CEF-BA81-CFAF61042AF4}" dt="2022-12-27T10:09:47.552" v="176" actId="478"/>
          <ac:spMkLst>
            <pc:docMk/>
            <pc:sldMk cId="3434668172" sldId="261"/>
            <ac:spMk id="5" creationId="{65DD71CF-E8E7-34F8-8BD3-A75C52C9EA67}"/>
          </ac:spMkLst>
        </pc:spChg>
        <pc:spChg chg="del mod">
          <ac:chgData name="Vedant Vanaki" userId="7f55031749d50886" providerId="LiveId" clId="{9E2AFEE5-6572-4CEF-BA81-CFAF61042AF4}" dt="2022-12-27T10:10:44.505" v="187" actId="478"/>
          <ac:spMkLst>
            <pc:docMk/>
            <pc:sldMk cId="3434668172" sldId="261"/>
            <ac:spMk id="15" creationId="{7FC3FD3F-45EE-74E3-AD64-441303B83EF3}"/>
          </ac:spMkLst>
        </pc:spChg>
      </pc:sldChg>
      <pc:sldChg chg="del ord">
        <pc:chgData name="Vedant Vanaki" userId="7f55031749d50886" providerId="LiveId" clId="{9E2AFEE5-6572-4CEF-BA81-CFAF61042AF4}" dt="2022-12-27T10:02:41.690" v="90" actId="47"/>
        <pc:sldMkLst>
          <pc:docMk/>
          <pc:sldMk cId="308124432" sldId="262"/>
        </pc:sldMkLst>
      </pc:sldChg>
      <pc:sldChg chg="modSp add mod ord">
        <pc:chgData name="Vedant Vanaki" userId="7f55031749d50886" providerId="LiveId" clId="{9E2AFEE5-6572-4CEF-BA81-CFAF61042AF4}" dt="2022-12-27T10:56:14.907" v="527"/>
        <pc:sldMkLst>
          <pc:docMk/>
          <pc:sldMk cId="2577936335" sldId="262"/>
        </pc:sldMkLst>
        <pc:spChg chg="mod">
          <ac:chgData name="Vedant Vanaki" userId="7f55031749d50886" providerId="LiveId" clId="{9E2AFEE5-6572-4CEF-BA81-CFAF61042AF4}" dt="2022-12-27T10:23:44.759" v="382" actId="1036"/>
          <ac:spMkLst>
            <pc:docMk/>
            <pc:sldMk cId="2577936335" sldId="262"/>
            <ac:spMk id="2" creationId="{34096D4E-8B4F-62B8-F551-56379B923E78}"/>
          </ac:spMkLst>
        </pc:spChg>
      </pc:sldChg>
      <pc:sldChg chg="addSp delSp modSp mod">
        <pc:chgData name="Vedant Vanaki" userId="7f55031749d50886" providerId="LiveId" clId="{9E2AFEE5-6572-4CEF-BA81-CFAF61042AF4}" dt="2022-12-27T10:16:32.738" v="316"/>
        <pc:sldMkLst>
          <pc:docMk/>
          <pc:sldMk cId="685681062" sldId="263"/>
        </pc:sldMkLst>
        <pc:spChg chg="del">
          <ac:chgData name="Vedant Vanaki" userId="7f55031749d50886" providerId="LiveId" clId="{9E2AFEE5-6572-4CEF-BA81-CFAF61042AF4}" dt="2022-12-27T10:16:31.466" v="315" actId="478"/>
          <ac:spMkLst>
            <pc:docMk/>
            <pc:sldMk cId="685681062" sldId="263"/>
            <ac:spMk id="2" creationId="{FD5E8954-9BCB-7FD9-A210-38DC54382D45}"/>
          </ac:spMkLst>
        </pc:spChg>
        <pc:spChg chg="del mod">
          <ac:chgData name="Vedant Vanaki" userId="7f55031749d50886" providerId="LiveId" clId="{9E2AFEE5-6572-4CEF-BA81-CFAF61042AF4}" dt="2022-12-27T10:16:26.483" v="312" actId="478"/>
          <ac:spMkLst>
            <pc:docMk/>
            <pc:sldMk cId="685681062" sldId="263"/>
            <ac:spMk id="4" creationId="{D2BBD890-6A99-C160-C084-2916E2310718}"/>
          </ac:spMkLst>
        </pc:spChg>
        <pc:spChg chg="del">
          <ac:chgData name="Vedant Vanaki" userId="7f55031749d50886" providerId="LiveId" clId="{9E2AFEE5-6572-4CEF-BA81-CFAF61042AF4}" dt="2022-12-27T10:16:31.466" v="315" actId="478"/>
          <ac:spMkLst>
            <pc:docMk/>
            <pc:sldMk cId="685681062" sldId="263"/>
            <ac:spMk id="5" creationId="{EEE736C0-59DE-A4DF-7A05-6F22D48CC0D3}"/>
          </ac:spMkLst>
        </pc:spChg>
        <pc:spChg chg="del mod">
          <ac:chgData name="Vedant Vanaki" userId="7f55031749d50886" providerId="LiveId" clId="{9E2AFEE5-6572-4CEF-BA81-CFAF61042AF4}" dt="2022-12-27T10:16:29.712" v="314" actId="478"/>
          <ac:spMkLst>
            <pc:docMk/>
            <pc:sldMk cId="685681062" sldId="263"/>
            <ac:spMk id="6" creationId="{8E016EE4-D06F-BB48-F27D-14F290F0FE86}"/>
          </ac:spMkLst>
        </pc:spChg>
        <pc:spChg chg="add del mod">
          <ac:chgData name="Vedant Vanaki" userId="7f55031749d50886" providerId="LiveId" clId="{9E2AFEE5-6572-4CEF-BA81-CFAF61042AF4}" dt="2022-12-27T10:16:31.466" v="315" actId="478"/>
          <ac:spMkLst>
            <pc:docMk/>
            <pc:sldMk cId="685681062" sldId="263"/>
            <ac:spMk id="7" creationId="{07B8BCD1-EE96-D55A-FF67-2BDFCD2E0D81}"/>
          </ac:spMkLst>
        </pc:spChg>
        <pc:spChg chg="add del mod">
          <ac:chgData name="Vedant Vanaki" userId="7f55031749d50886" providerId="LiveId" clId="{9E2AFEE5-6572-4CEF-BA81-CFAF61042AF4}" dt="2022-12-27T10:16:31.466" v="315" actId="478"/>
          <ac:spMkLst>
            <pc:docMk/>
            <pc:sldMk cId="685681062" sldId="263"/>
            <ac:spMk id="9" creationId="{13ABF0DE-2C3D-FBE8-B9D6-8FB0C14D3EF2}"/>
          </ac:spMkLst>
        </pc:spChg>
        <pc:spChg chg="add mod">
          <ac:chgData name="Vedant Vanaki" userId="7f55031749d50886" providerId="LiveId" clId="{9E2AFEE5-6572-4CEF-BA81-CFAF61042AF4}" dt="2022-12-27T10:16:31.466" v="315" actId="478"/>
          <ac:spMkLst>
            <pc:docMk/>
            <pc:sldMk cId="685681062" sldId="263"/>
            <ac:spMk id="11" creationId="{E88D1F34-8F0B-B1AF-1760-4F9BDCB33A4D}"/>
          </ac:spMkLst>
        </pc:spChg>
        <pc:spChg chg="add mod">
          <ac:chgData name="Vedant Vanaki" userId="7f55031749d50886" providerId="LiveId" clId="{9E2AFEE5-6572-4CEF-BA81-CFAF61042AF4}" dt="2022-12-27T10:16:31.466" v="315" actId="478"/>
          <ac:spMkLst>
            <pc:docMk/>
            <pc:sldMk cId="685681062" sldId="263"/>
            <ac:spMk id="13" creationId="{C20C6ACD-9DA1-61B8-DBFF-037EC9A7EB43}"/>
          </ac:spMkLst>
        </pc:spChg>
        <pc:spChg chg="del">
          <ac:chgData name="Vedant Vanaki" userId="7f55031749d50886" providerId="LiveId" clId="{9E2AFEE5-6572-4CEF-BA81-CFAF61042AF4}" dt="2022-12-27T10:16:31.466" v="315" actId="478"/>
          <ac:spMkLst>
            <pc:docMk/>
            <pc:sldMk cId="685681062" sldId="263"/>
            <ac:spMk id="23" creationId="{94FF72B7-0438-3641-5939-75128934B0DF}"/>
          </ac:spMkLst>
        </pc:spChg>
        <pc:picChg chg="add mod">
          <ac:chgData name="Vedant Vanaki" userId="7f55031749d50886" providerId="LiveId" clId="{9E2AFEE5-6572-4CEF-BA81-CFAF61042AF4}" dt="2022-12-27T10:16:32.738" v="316"/>
          <ac:picMkLst>
            <pc:docMk/>
            <pc:sldMk cId="685681062" sldId="263"/>
            <ac:picMk id="14" creationId="{7DF506C8-1B15-CDDA-FE1F-00E99BBA47DF}"/>
          </ac:picMkLst>
        </pc:picChg>
      </pc:sldChg>
      <pc:sldChg chg="del">
        <pc:chgData name="Vedant Vanaki" userId="7f55031749d50886" providerId="LiveId" clId="{9E2AFEE5-6572-4CEF-BA81-CFAF61042AF4}" dt="2022-12-27T10:23:27.102" v="329" actId="47"/>
        <pc:sldMkLst>
          <pc:docMk/>
          <pc:sldMk cId="1003962426" sldId="264"/>
        </pc:sldMkLst>
      </pc:sldChg>
      <pc:sldChg chg="modSp add mod">
        <pc:chgData name="Vedant Vanaki" userId="7f55031749d50886" providerId="LiveId" clId="{9E2AFEE5-6572-4CEF-BA81-CFAF61042AF4}" dt="2022-12-27T10:25:29.010" v="386" actId="207"/>
        <pc:sldMkLst>
          <pc:docMk/>
          <pc:sldMk cId="2623436622" sldId="265"/>
        </pc:sldMkLst>
        <pc:spChg chg="mod">
          <ac:chgData name="Vedant Vanaki" userId="7f55031749d50886" providerId="LiveId" clId="{9E2AFEE5-6572-4CEF-BA81-CFAF61042AF4}" dt="2022-12-27T10:04:13.910" v="130" actId="1035"/>
          <ac:spMkLst>
            <pc:docMk/>
            <pc:sldMk cId="2623436622" sldId="265"/>
            <ac:spMk id="2" creationId="{4A940BC6-9DA0-FB4D-8879-DC8B3958C07C}"/>
          </ac:spMkLst>
        </pc:spChg>
        <pc:spChg chg="mod">
          <ac:chgData name="Vedant Vanaki" userId="7f55031749d50886" providerId="LiveId" clId="{9E2AFEE5-6572-4CEF-BA81-CFAF61042AF4}" dt="2022-12-27T10:25:29.010" v="386" actId="207"/>
          <ac:spMkLst>
            <pc:docMk/>
            <pc:sldMk cId="2623436622" sldId="265"/>
            <ac:spMk id="3" creationId="{1E0B8C4B-3A3C-9FD1-59FB-1666C1F09376}"/>
          </ac:spMkLst>
        </pc:spChg>
      </pc:sldChg>
      <pc:sldChg chg="modSp add mod ord">
        <pc:chgData name="Vedant Vanaki" userId="7f55031749d50886" providerId="LiveId" clId="{9E2AFEE5-6572-4CEF-BA81-CFAF61042AF4}" dt="2022-12-27T10:09:34.967" v="172"/>
        <pc:sldMkLst>
          <pc:docMk/>
          <pc:sldMk cId="96246117" sldId="266"/>
        </pc:sldMkLst>
        <pc:spChg chg="mod">
          <ac:chgData name="Vedant Vanaki" userId="7f55031749d50886" providerId="LiveId" clId="{9E2AFEE5-6572-4CEF-BA81-CFAF61042AF4}" dt="2022-12-27T10:09:07.562" v="168" actId="207"/>
          <ac:spMkLst>
            <pc:docMk/>
            <pc:sldMk cId="96246117" sldId="266"/>
            <ac:spMk id="3" creationId="{1E0B8C4B-3A3C-9FD1-59FB-1666C1F09376}"/>
          </ac:spMkLst>
        </pc:spChg>
      </pc:sldChg>
      <pc:sldChg chg="add del">
        <pc:chgData name="Vedant Vanaki" userId="7f55031749d50886" providerId="LiveId" clId="{9E2AFEE5-6572-4CEF-BA81-CFAF61042AF4}" dt="2022-12-27T10:19:49.851" v="326" actId="47"/>
        <pc:sldMkLst>
          <pc:docMk/>
          <pc:sldMk cId="3529954866" sldId="267"/>
        </pc:sldMkLst>
      </pc:sldChg>
      <pc:sldChg chg="delSp modSp add mod">
        <pc:chgData name="Vedant Vanaki" userId="7f55031749d50886" providerId="LiveId" clId="{9E2AFEE5-6572-4CEF-BA81-CFAF61042AF4}" dt="2022-12-27T10:14:23.441" v="293" actId="14100"/>
        <pc:sldMkLst>
          <pc:docMk/>
          <pc:sldMk cId="4213524360" sldId="268"/>
        </pc:sldMkLst>
        <pc:spChg chg="mod">
          <ac:chgData name="Vedant Vanaki" userId="7f55031749d50886" providerId="LiveId" clId="{9E2AFEE5-6572-4CEF-BA81-CFAF61042AF4}" dt="2022-12-27T10:12:10.403" v="198" actId="207"/>
          <ac:spMkLst>
            <pc:docMk/>
            <pc:sldMk cId="4213524360" sldId="268"/>
            <ac:spMk id="2" creationId="{4A940BC6-9DA0-FB4D-8879-DC8B3958C07C}"/>
          </ac:spMkLst>
        </pc:spChg>
        <pc:spChg chg="mod">
          <ac:chgData name="Vedant Vanaki" userId="7f55031749d50886" providerId="LiveId" clId="{9E2AFEE5-6572-4CEF-BA81-CFAF61042AF4}" dt="2022-12-27T10:14:23.441" v="293" actId="14100"/>
          <ac:spMkLst>
            <pc:docMk/>
            <pc:sldMk cId="4213524360" sldId="268"/>
            <ac:spMk id="3" creationId="{1E0B8C4B-3A3C-9FD1-59FB-1666C1F09376}"/>
          </ac:spMkLst>
        </pc:spChg>
        <pc:spChg chg="del mod">
          <ac:chgData name="Vedant Vanaki" userId="7f55031749d50886" providerId="LiveId" clId="{9E2AFEE5-6572-4CEF-BA81-CFAF61042AF4}" dt="2022-12-27T10:14:17.340" v="292" actId="478"/>
          <ac:spMkLst>
            <pc:docMk/>
            <pc:sldMk cId="4213524360" sldId="268"/>
            <ac:spMk id="15" creationId="{7FC3FD3F-45EE-74E3-AD64-441303B83EF3}"/>
          </ac:spMkLst>
        </pc:spChg>
      </pc:sldChg>
      <pc:sldChg chg="addSp delSp modSp add mod">
        <pc:chgData name="Vedant Vanaki" userId="7f55031749d50886" providerId="LiveId" clId="{9E2AFEE5-6572-4CEF-BA81-CFAF61042AF4}" dt="2022-12-27T10:14:51.998" v="297"/>
        <pc:sldMkLst>
          <pc:docMk/>
          <pc:sldMk cId="4018924883" sldId="269"/>
        </pc:sldMkLst>
        <pc:spChg chg="del">
          <ac:chgData name="Vedant Vanaki" userId="7f55031749d50886" providerId="LiveId" clId="{9E2AFEE5-6572-4CEF-BA81-CFAF61042AF4}" dt="2022-12-27T10:14:50.544" v="296" actId="478"/>
          <ac:spMkLst>
            <pc:docMk/>
            <pc:sldMk cId="4018924883" sldId="269"/>
            <ac:spMk id="2" creationId="{4A940BC6-9DA0-FB4D-8879-DC8B3958C07C}"/>
          </ac:spMkLst>
        </pc:spChg>
        <pc:spChg chg="del">
          <ac:chgData name="Vedant Vanaki" userId="7f55031749d50886" providerId="LiveId" clId="{9E2AFEE5-6572-4CEF-BA81-CFAF61042AF4}" dt="2022-12-27T10:14:50.544" v="296" actId="478"/>
          <ac:spMkLst>
            <pc:docMk/>
            <pc:sldMk cId="4018924883" sldId="269"/>
            <ac:spMk id="3" creationId="{1E0B8C4B-3A3C-9FD1-59FB-1666C1F09376}"/>
          </ac:spMkLst>
        </pc:spChg>
        <pc:spChg chg="add mod">
          <ac:chgData name="Vedant Vanaki" userId="7f55031749d50886" providerId="LiveId" clId="{9E2AFEE5-6572-4CEF-BA81-CFAF61042AF4}" dt="2022-12-27T10:14:50.544" v="296" actId="478"/>
          <ac:spMkLst>
            <pc:docMk/>
            <pc:sldMk cId="4018924883" sldId="269"/>
            <ac:spMk id="5" creationId="{F0CD73AA-BB04-D73B-3A93-12D3B9A16037}"/>
          </ac:spMkLst>
        </pc:spChg>
        <pc:spChg chg="add mod">
          <ac:chgData name="Vedant Vanaki" userId="7f55031749d50886" providerId="LiveId" clId="{9E2AFEE5-6572-4CEF-BA81-CFAF61042AF4}" dt="2022-12-27T10:14:50.544" v="296" actId="478"/>
          <ac:spMkLst>
            <pc:docMk/>
            <pc:sldMk cId="4018924883" sldId="269"/>
            <ac:spMk id="7" creationId="{E4B5B97A-24DF-6E6D-4E5A-82FA55D6F548}"/>
          </ac:spMkLst>
        </pc:spChg>
        <pc:picChg chg="add mod">
          <ac:chgData name="Vedant Vanaki" userId="7f55031749d50886" providerId="LiveId" clId="{9E2AFEE5-6572-4CEF-BA81-CFAF61042AF4}" dt="2022-12-27T10:14:51.998" v="297"/>
          <ac:picMkLst>
            <pc:docMk/>
            <pc:sldMk cId="4018924883" sldId="269"/>
            <ac:picMk id="8" creationId="{DDC74692-02F6-B3C3-81C9-ABEEBCD2E2CE}"/>
          </ac:picMkLst>
        </pc:picChg>
      </pc:sldChg>
      <pc:sldChg chg="add del">
        <pc:chgData name="Vedant Vanaki" userId="7f55031749d50886" providerId="LiveId" clId="{9E2AFEE5-6572-4CEF-BA81-CFAF61042AF4}" dt="2022-12-27T10:20:02.166" v="327" actId="47"/>
        <pc:sldMkLst>
          <pc:docMk/>
          <pc:sldMk cId="1623001006" sldId="270"/>
        </pc:sldMkLst>
      </pc:sldChg>
      <pc:sldChg chg="addSp delSp modSp add mod">
        <pc:chgData name="Vedant Vanaki" userId="7f55031749d50886" providerId="LiveId" clId="{9E2AFEE5-6572-4CEF-BA81-CFAF61042AF4}" dt="2022-12-27T10:15:22.281" v="302" actId="478"/>
        <pc:sldMkLst>
          <pc:docMk/>
          <pc:sldMk cId="461151716" sldId="271"/>
        </pc:sldMkLst>
        <pc:spChg chg="del">
          <ac:chgData name="Vedant Vanaki" userId="7f55031749d50886" providerId="LiveId" clId="{9E2AFEE5-6572-4CEF-BA81-CFAF61042AF4}" dt="2022-12-27T10:14:59.618" v="299" actId="478"/>
          <ac:spMkLst>
            <pc:docMk/>
            <pc:sldMk cId="461151716" sldId="271"/>
            <ac:spMk id="2" creationId="{4A940BC6-9DA0-FB4D-8879-DC8B3958C07C}"/>
          </ac:spMkLst>
        </pc:spChg>
        <pc:spChg chg="del">
          <ac:chgData name="Vedant Vanaki" userId="7f55031749d50886" providerId="LiveId" clId="{9E2AFEE5-6572-4CEF-BA81-CFAF61042AF4}" dt="2022-12-27T10:14:59.618" v="299" actId="478"/>
          <ac:spMkLst>
            <pc:docMk/>
            <pc:sldMk cId="461151716" sldId="271"/>
            <ac:spMk id="3" creationId="{1E0B8C4B-3A3C-9FD1-59FB-1666C1F09376}"/>
          </ac:spMkLst>
        </pc:spChg>
        <pc:spChg chg="add mod">
          <ac:chgData name="Vedant Vanaki" userId="7f55031749d50886" providerId="LiveId" clId="{9E2AFEE5-6572-4CEF-BA81-CFAF61042AF4}" dt="2022-12-27T10:14:59.618" v="299" actId="478"/>
          <ac:spMkLst>
            <pc:docMk/>
            <pc:sldMk cId="461151716" sldId="271"/>
            <ac:spMk id="5" creationId="{790D3359-7A2C-6606-CDFF-9582844B4017}"/>
          </ac:spMkLst>
        </pc:spChg>
        <pc:spChg chg="add del mod">
          <ac:chgData name="Vedant Vanaki" userId="7f55031749d50886" providerId="LiveId" clId="{9E2AFEE5-6572-4CEF-BA81-CFAF61042AF4}" dt="2022-12-27T10:15:22.281" v="302" actId="478"/>
          <ac:spMkLst>
            <pc:docMk/>
            <pc:sldMk cId="461151716" sldId="271"/>
            <ac:spMk id="7" creationId="{71B44539-E4AA-C2E9-875F-EA6AB9073366}"/>
          </ac:spMkLst>
        </pc:spChg>
        <pc:picChg chg="add mod">
          <ac:chgData name="Vedant Vanaki" userId="7f55031749d50886" providerId="LiveId" clId="{9E2AFEE5-6572-4CEF-BA81-CFAF61042AF4}" dt="2022-12-27T10:15:18.658" v="301"/>
          <ac:picMkLst>
            <pc:docMk/>
            <pc:sldMk cId="461151716" sldId="271"/>
            <ac:picMk id="8" creationId="{F3D5FC5A-B819-1138-CA5F-34E063A19A10}"/>
          </ac:picMkLst>
        </pc:picChg>
        <pc:picChg chg="add mod">
          <ac:chgData name="Vedant Vanaki" userId="7f55031749d50886" providerId="LiveId" clId="{9E2AFEE5-6572-4CEF-BA81-CFAF61042AF4}" dt="2022-12-27T10:15:18.658" v="301"/>
          <ac:picMkLst>
            <pc:docMk/>
            <pc:sldMk cId="461151716" sldId="271"/>
            <ac:picMk id="9" creationId="{875619D4-CAAA-B046-A396-E5AC4C88AF2C}"/>
          </ac:picMkLst>
        </pc:picChg>
      </pc:sldChg>
      <pc:sldChg chg="addSp delSp modSp add mod">
        <pc:chgData name="Vedant Vanaki" userId="7f55031749d50886" providerId="LiveId" clId="{9E2AFEE5-6572-4CEF-BA81-CFAF61042AF4}" dt="2022-12-27T10:15:56.251" v="306"/>
        <pc:sldMkLst>
          <pc:docMk/>
          <pc:sldMk cId="1305466426" sldId="272"/>
        </pc:sldMkLst>
        <pc:picChg chg="add mod">
          <ac:chgData name="Vedant Vanaki" userId="7f55031749d50886" providerId="LiveId" clId="{9E2AFEE5-6572-4CEF-BA81-CFAF61042AF4}" dt="2022-12-27T10:15:56.251" v="306"/>
          <ac:picMkLst>
            <pc:docMk/>
            <pc:sldMk cId="1305466426" sldId="272"/>
            <ac:picMk id="2" creationId="{E978AD1A-4931-89BD-9D62-909EC46ED87B}"/>
          </ac:picMkLst>
        </pc:picChg>
        <pc:picChg chg="del">
          <ac:chgData name="Vedant Vanaki" userId="7f55031749d50886" providerId="LiveId" clId="{9E2AFEE5-6572-4CEF-BA81-CFAF61042AF4}" dt="2022-12-27T10:15:41.979" v="304" actId="478"/>
          <ac:picMkLst>
            <pc:docMk/>
            <pc:sldMk cId="1305466426" sldId="272"/>
            <ac:picMk id="8" creationId="{F3D5FC5A-B819-1138-CA5F-34E063A19A10}"/>
          </ac:picMkLst>
        </pc:picChg>
        <pc:picChg chg="del">
          <ac:chgData name="Vedant Vanaki" userId="7f55031749d50886" providerId="LiveId" clId="{9E2AFEE5-6572-4CEF-BA81-CFAF61042AF4}" dt="2022-12-27T10:15:43.929" v="305" actId="478"/>
          <ac:picMkLst>
            <pc:docMk/>
            <pc:sldMk cId="1305466426" sldId="272"/>
            <ac:picMk id="9" creationId="{875619D4-CAAA-B046-A396-E5AC4C88AF2C}"/>
          </ac:picMkLst>
        </pc:picChg>
      </pc:sldChg>
      <pc:sldChg chg="addSp delSp modSp add mod">
        <pc:chgData name="Vedant Vanaki" userId="7f55031749d50886" providerId="LiveId" clId="{9E2AFEE5-6572-4CEF-BA81-CFAF61042AF4}" dt="2022-12-27T10:16:50.723" v="318"/>
        <pc:sldMkLst>
          <pc:docMk/>
          <pc:sldMk cId="2742202971" sldId="273"/>
        </pc:sldMkLst>
        <pc:spChg chg="del">
          <ac:chgData name="Vedant Vanaki" userId="7f55031749d50886" providerId="LiveId" clId="{9E2AFEE5-6572-4CEF-BA81-CFAF61042AF4}" dt="2022-12-27T10:16:49.834" v="317" actId="478"/>
          <ac:spMkLst>
            <pc:docMk/>
            <pc:sldMk cId="2742202971" sldId="273"/>
            <ac:spMk id="2" creationId="{FD5E8954-9BCB-7FD9-A210-38DC54382D45}"/>
          </ac:spMkLst>
        </pc:spChg>
        <pc:spChg chg="del">
          <ac:chgData name="Vedant Vanaki" userId="7f55031749d50886" providerId="LiveId" clId="{9E2AFEE5-6572-4CEF-BA81-CFAF61042AF4}" dt="2022-12-27T10:16:49.834" v="317" actId="478"/>
          <ac:spMkLst>
            <pc:docMk/>
            <pc:sldMk cId="2742202971" sldId="273"/>
            <ac:spMk id="4" creationId="{D2BBD890-6A99-C160-C084-2916E2310718}"/>
          </ac:spMkLst>
        </pc:spChg>
        <pc:spChg chg="del">
          <ac:chgData name="Vedant Vanaki" userId="7f55031749d50886" providerId="LiveId" clId="{9E2AFEE5-6572-4CEF-BA81-CFAF61042AF4}" dt="2022-12-27T10:16:49.834" v="317" actId="478"/>
          <ac:spMkLst>
            <pc:docMk/>
            <pc:sldMk cId="2742202971" sldId="273"/>
            <ac:spMk id="5" creationId="{EEE736C0-59DE-A4DF-7A05-6F22D48CC0D3}"/>
          </ac:spMkLst>
        </pc:spChg>
        <pc:spChg chg="del">
          <ac:chgData name="Vedant Vanaki" userId="7f55031749d50886" providerId="LiveId" clId="{9E2AFEE5-6572-4CEF-BA81-CFAF61042AF4}" dt="2022-12-27T10:16:49.834" v="317" actId="478"/>
          <ac:spMkLst>
            <pc:docMk/>
            <pc:sldMk cId="2742202971" sldId="273"/>
            <ac:spMk id="6" creationId="{8E016EE4-D06F-BB48-F27D-14F290F0FE86}"/>
          </ac:spMkLst>
        </pc:spChg>
        <pc:spChg chg="add mod">
          <ac:chgData name="Vedant Vanaki" userId="7f55031749d50886" providerId="LiveId" clId="{9E2AFEE5-6572-4CEF-BA81-CFAF61042AF4}" dt="2022-12-27T10:16:49.834" v="317" actId="478"/>
          <ac:spMkLst>
            <pc:docMk/>
            <pc:sldMk cId="2742202971" sldId="273"/>
            <ac:spMk id="7" creationId="{4D004BA5-4948-4546-112F-EBB5FC36A1A5}"/>
          </ac:spMkLst>
        </pc:spChg>
        <pc:spChg chg="add mod">
          <ac:chgData name="Vedant Vanaki" userId="7f55031749d50886" providerId="LiveId" clId="{9E2AFEE5-6572-4CEF-BA81-CFAF61042AF4}" dt="2022-12-27T10:16:49.834" v="317" actId="478"/>
          <ac:spMkLst>
            <pc:docMk/>
            <pc:sldMk cId="2742202971" sldId="273"/>
            <ac:spMk id="9" creationId="{BAFA819F-E693-3327-A934-D658A02C7E48}"/>
          </ac:spMkLst>
        </pc:spChg>
        <pc:spChg chg="add mod">
          <ac:chgData name="Vedant Vanaki" userId="7f55031749d50886" providerId="LiveId" clId="{9E2AFEE5-6572-4CEF-BA81-CFAF61042AF4}" dt="2022-12-27T10:16:49.834" v="317" actId="478"/>
          <ac:spMkLst>
            <pc:docMk/>
            <pc:sldMk cId="2742202971" sldId="273"/>
            <ac:spMk id="11" creationId="{467C61C9-C002-CEA8-D8FC-37DE5D365F3C}"/>
          </ac:spMkLst>
        </pc:spChg>
        <pc:spChg chg="add mod">
          <ac:chgData name="Vedant Vanaki" userId="7f55031749d50886" providerId="LiveId" clId="{9E2AFEE5-6572-4CEF-BA81-CFAF61042AF4}" dt="2022-12-27T10:16:49.834" v="317" actId="478"/>
          <ac:spMkLst>
            <pc:docMk/>
            <pc:sldMk cId="2742202971" sldId="273"/>
            <ac:spMk id="13" creationId="{D82D2BAB-D48B-4F86-3A31-A91670652C3F}"/>
          </ac:spMkLst>
        </pc:spChg>
        <pc:spChg chg="del">
          <ac:chgData name="Vedant Vanaki" userId="7f55031749d50886" providerId="LiveId" clId="{9E2AFEE5-6572-4CEF-BA81-CFAF61042AF4}" dt="2022-12-27T10:16:49.834" v="317" actId="478"/>
          <ac:spMkLst>
            <pc:docMk/>
            <pc:sldMk cId="2742202971" sldId="273"/>
            <ac:spMk id="23" creationId="{94FF72B7-0438-3641-5939-75128934B0DF}"/>
          </ac:spMkLst>
        </pc:spChg>
        <pc:picChg chg="add mod">
          <ac:chgData name="Vedant Vanaki" userId="7f55031749d50886" providerId="LiveId" clId="{9E2AFEE5-6572-4CEF-BA81-CFAF61042AF4}" dt="2022-12-27T10:16:50.723" v="318"/>
          <ac:picMkLst>
            <pc:docMk/>
            <pc:sldMk cId="2742202971" sldId="273"/>
            <ac:picMk id="14" creationId="{A587C9DC-5B69-1922-2C78-D007ABF40F3B}"/>
          </ac:picMkLst>
        </pc:picChg>
        <pc:picChg chg="add mod">
          <ac:chgData name="Vedant Vanaki" userId="7f55031749d50886" providerId="LiveId" clId="{9E2AFEE5-6572-4CEF-BA81-CFAF61042AF4}" dt="2022-12-27T10:16:50.723" v="318"/>
          <ac:picMkLst>
            <pc:docMk/>
            <pc:sldMk cId="2742202971" sldId="273"/>
            <ac:picMk id="15" creationId="{B9B65C1C-4CA2-CAF8-2A4A-A5557F36CE05}"/>
          </ac:picMkLst>
        </pc:picChg>
      </pc:sldChg>
      <pc:sldChg chg="addSp modSp add">
        <pc:chgData name="Vedant Vanaki" userId="7f55031749d50886" providerId="LiveId" clId="{9E2AFEE5-6572-4CEF-BA81-CFAF61042AF4}" dt="2022-12-27T10:17:10.294" v="320"/>
        <pc:sldMkLst>
          <pc:docMk/>
          <pc:sldMk cId="480625124" sldId="274"/>
        </pc:sldMkLst>
        <pc:picChg chg="add mod">
          <ac:chgData name="Vedant Vanaki" userId="7f55031749d50886" providerId="LiveId" clId="{9E2AFEE5-6572-4CEF-BA81-CFAF61042AF4}" dt="2022-12-27T10:17:10.294" v="320"/>
          <ac:picMkLst>
            <pc:docMk/>
            <pc:sldMk cId="480625124" sldId="274"/>
            <ac:picMk id="3" creationId="{BEA5EECD-DA57-90B8-4D8F-7D0FC783FB74}"/>
          </ac:picMkLst>
        </pc:picChg>
      </pc:sldChg>
      <pc:sldChg chg="add del">
        <pc:chgData name="Vedant Vanaki" userId="7f55031749d50886" providerId="LiveId" clId="{9E2AFEE5-6572-4CEF-BA81-CFAF61042AF4}" dt="2022-12-27T10:23:24.245" v="328" actId="47"/>
        <pc:sldMkLst>
          <pc:docMk/>
          <pc:sldMk cId="1292117766" sldId="275"/>
        </pc:sldMkLst>
      </pc:sldChg>
      <pc:sldChg chg="addSp delSp modSp add mod">
        <pc:chgData name="Vedant Vanaki" userId="7f55031749d50886" providerId="LiveId" clId="{9E2AFEE5-6572-4CEF-BA81-CFAF61042AF4}" dt="2022-12-27T10:18:45.934" v="323"/>
        <pc:sldMkLst>
          <pc:docMk/>
          <pc:sldMk cId="751974712" sldId="276"/>
        </pc:sldMkLst>
        <pc:spChg chg="del">
          <ac:chgData name="Vedant Vanaki" userId="7f55031749d50886" providerId="LiveId" clId="{9E2AFEE5-6572-4CEF-BA81-CFAF61042AF4}" dt="2022-12-27T10:18:44.920" v="322" actId="478"/>
          <ac:spMkLst>
            <pc:docMk/>
            <pc:sldMk cId="751974712" sldId="276"/>
            <ac:spMk id="2" creationId="{FD5E8954-9BCB-7FD9-A210-38DC54382D45}"/>
          </ac:spMkLst>
        </pc:spChg>
        <pc:spChg chg="del">
          <ac:chgData name="Vedant Vanaki" userId="7f55031749d50886" providerId="LiveId" clId="{9E2AFEE5-6572-4CEF-BA81-CFAF61042AF4}" dt="2022-12-27T10:18:44.920" v="322" actId="478"/>
          <ac:spMkLst>
            <pc:docMk/>
            <pc:sldMk cId="751974712" sldId="276"/>
            <ac:spMk id="4" creationId="{D2BBD890-6A99-C160-C084-2916E2310718}"/>
          </ac:spMkLst>
        </pc:spChg>
        <pc:spChg chg="del">
          <ac:chgData name="Vedant Vanaki" userId="7f55031749d50886" providerId="LiveId" clId="{9E2AFEE5-6572-4CEF-BA81-CFAF61042AF4}" dt="2022-12-27T10:18:44.920" v="322" actId="478"/>
          <ac:spMkLst>
            <pc:docMk/>
            <pc:sldMk cId="751974712" sldId="276"/>
            <ac:spMk id="5" creationId="{EEE736C0-59DE-A4DF-7A05-6F22D48CC0D3}"/>
          </ac:spMkLst>
        </pc:spChg>
        <pc:spChg chg="del">
          <ac:chgData name="Vedant Vanaki" userId="7f55031749d50886" providerId="LiveId" clId="{9E2AFEE5-6572-4CEF-BA81-CFAF61042AF4}" dt="2022-12-27T10:18:44.920" v="322" actId="478"/>
          <ac:spMkLst>
            <pc:docMk/>
            <pc:sldMk cId="751974712" sldId="276"/>
            <ac:spMk id="6" creationId="{8E016EE4-D06F-BB48-F27D-14F290F0FE86}"/>
          </ac:spMkLst>
        </pc:spChg>
        <pc:spChg chg="add mod">
          <ac:chgData name="Vedant Vanaki" userId="7f55031749d50886" providerId="LiveId" clId="{9E2AFEE5-6572-4CEF-BA81-CFAF61042AF4}" dt="2022-12-27T10:18:44.920" v="322" actId="478"/>
          <ac:spMkLst>
            <pc:docMk/>
            <pc:sldMk cId="751974712" sldId="276"/>
            <ac:spMk id="7" creationId="{6AD57CAE-6150-4493-C057-820A92ACF268}"/>
          </ac:spMkLst>
        </pc:spChg>
        <pc:spChg chg="add mod">
          <ac:chgData name="Vedant Vanaki" userId="7f55031749d50886" providerId="LiveId" clId="{9E2AFEE5-6572-4CEF-BA81-CFAF61042AF4}" dt="2022-12-27T10:18:44.920" v="322" actId="478"/>
          <ac:spMkLst>
            <pc:docMk/>
            <pc:sldMk cId="751974712" sldId="276"/>
            <ac:spMk id="9" creationId="{DF4290C2-3974-98A3-3605-8250109FA759}"/>
          </ac:spMkLst>
        </pc:spChg>
        <pc:spChg chg="add mod">
          <ac:chgData name="Vedant Vanaki" userId="7f55031749d50886" providerId="LiveId" clId="{9E2AFEE5-6572-4CEF-BA81-CFAF61042AF4}" dt="2022-12-27T10:18:44.920" v="322" actId="478"/>
          <ac:spMkLst>
            <pc:docMk/>
            <pc:sldMk cId="751974712" sldId="276"/>
            <ac:spMk id="11" creationId="{56627574-7090-08C9-867D-D6967787D171}"/>
          </ac:spMkLst>
        </pc:spChg>
        <pc:spChg chg="add mod">
          <ac:chgData name="Vedant Vanaki" userId="7f55031749d50886" providerId="LiveId" clId="{9E2AFEE5-6572-4CEF-BA81-CFAF61042AF4}" dt="2022-12-27T10:18:44.920" v="322" actId="478"/>
          <ac:spMkLst>
            <pc:docMk/>
            <pc:sldMk cId="751974712" sldId="276"/>
            <ac:spMk id="13" creationId="{1FB2CAAC-61EF-5F74-A062-6D7DBCBF3450}"/>
          </ac:spMkLst>
        </pc:spChg>
        <pc:spChg chg="del">
          <ac:chgData name="Vedant Vanaki" userId="7f55031749d50886" providerId="LiveId" clId="{9E2AFEE5-6572-4CEF-BA81-CFAF61042AF4}" dt="2022-12-27T10:18:44.920" v="322" actId="478"/>
          <ac:spMkLst>
            <pc:docMk/>
            <pc:sldMk cId="751974712" sldId="276"/>
            <ac:spMk id="23" creationId="{94FF72B7-0438-3641-5939-75128934B0DF}"/>
          </ac:spMkLst>
        </pc:spChg>
        <pc:picChg chg="add mod">
          <ac:chgData name="Vedant Vanaki" userId="7f55031749d50886" providerId="LiveId" clId="{9E2AFEE5-6572-4CEF-BA81-CFAF61042AF4}" dt="2022-12-27T10:18:45.934" v="323"/>
          <ac:picMkLst>
            <pc:docMk/>
            <pc:sldMk cId="751974712" sldId="276"/>
            <ac:picMk id="14" creationId="{4FB52388-E4F1-A4ED-BBC3-10EE10BD22C2}"/>
          </ac:picMkLst>
        </pc:picChg>
        <pc:picChg chg="add mod">
          <ac:chgData name="Vedant Vanaki" userId="7f55031749d50886" providerId="LiveId" clId="{9E2AFEE5-6572-4CEF-BA81-CFAF61042AF4}" dt="2022-12-27T10:18:45.934" v="323"/>
          <ac:picMkLst>
            <pc:docMk/>
            <pc:sldMk cId="751974712" sldId="276"/>
            <ac:picMk id="15" creationId="{9D93DEDC-5AF2-AFB1-60FA-1E1BC5469FEB}"/>
          </ac:picMkLst>
        </pc:picChg>
        <pc:picChg chg="add mod">
          <ac:chgData name="Vedant Vanaki" userId="7f55031749d50886" providerId="LiveId" clId="{9E2AFEE5-6572-4CEF-BA81-CFAF61042AF4}" dt="2022-12-27T10:18:45.934" v="323"/>
          <ac:picMkLst>
            <pc:docMk/>
            <pc:sldMk cId="751974712" sldId="276"/>
            <ac:picMk id="16" creationId="{0B09AE12-6A93-637C-5273-AFA92E58C083}"/>
          </ac:picMkLst>
        </pc:picChg>
      </pc:sldChg>
      <pc:sldChg chg="addSp delSp modSp add del mod">
        <pc:chgData name="Vedant Vanaki" userId="7f55031749d50886" providerId="LiveId" clId="{9E2AFEE5-6572-4CEF-BA81-CFAF61042AF4}" dt="2022-12-27T10:57:51.869" v="621" actId="47"/>
        <pc:sldMkLst>
          <pc:docMk/>
          <pc:sldMk cId="1764562568" sldId="277"/>
        </pc:sldMkLst>
        <pc:spChg chg="del">
          <ac:chgData name="Vedant Vanaki" userId="7f55031749d50886" providerId="LiveId" clId="{9E2AFEE5-6572-4CEF-BA81-CFAF61042AF4}" dt="2022-12-27T10:18:57.240" v="324" actId="478"/>
          <ac:spMkLst>
            <pc:docMk/>
            <pc:sldMk cId="1764562568" sldId="277"/>
            <ac:spMk id="2" creationId="{FD5E8954-9BCB-7FD9-A210-38DC54382D45}"/>
          </ac:spMkLst>
        </pc:spChg>
        <pc:spChg chg="del">
          <ac:chgData name="Vedant Vanaki" userId="7f55031749d50886" providerId="LiveId" clId="{9E2AFEE5-6572-4CEF-BA81-CFAF61042AF4}" dt="2022-12-27T10:18:57.240" v="324" actId="478"/>
          <ac:spMkLst>
            <pc:docMk/>
            <pc:sldMk cId="1764562568" sldId="277"/>
            <ac:spMk id="4" creationId="{D2BBD890-6A99-C160-C084-2916E2310718}"/>
          </ac:spMkLst>
        </pc:spChg>
        <pc:spChg chg="del">
          <ac:chgData name="Vedant Vanaki" userId="7f55031749d50886" providerId="LiveId" clId="{9E2AFEE5-6572-4CEF-BA81-CFAF61042AF4}" dt="2022-12-27T10:18:57.240" v="324" actId="478"/>
          <ac:spMkLst>
            <pc:docMk/>
            <pc:sldMk cId="1764562568" sldId="277"/>
            <ac:spMk id="5" creationId="{EEE736C0-59DE-A4DF-7A05-6F22D48CC0D3}"/>
          </ac:spMkLst>
        </pc:spChg>
        <pc:spChg chg="del">
          <ac:chgData name="Vedant Vanaki" userId="7f55031749d50886" providerId="LiveId" clId="{9E2AFEE5-6572-4CEF-BA81-CFAF61042AF4}" dt="2022-12-27T10:18:57.240" v="324" actId="478"/>
          <ac:spMkLst>
            <pc:docMk/>
            <pc:sldMk cId="1764562568" sldId="277"/>
            <ac:spMk id="6" creationId="{8E016EE4-D06F-BB48-F27D-14F290F0FE86}"/>
          </ac:spMkLst>
        </pc:spChg>
        <pc:spChg chg="add del mod">
          <ac:chgData name="Vedant Vanaki" userId="7f55031749d50886" providerId="LiveId" clId="{9E2AFEE5-6572-4CEF-BA81-CFAF61042AF4}" dt="2022-12-27T10:30:29.102" v="410" actId="478"/>
          <ac:spMkLst>
            <pc:docMk/>
            <pc:sldMk cId="1764562568" sldId="277"/>
            <ac:spMk id="7" creationId="{74B80E88-32B4-0745-7777-E91B51BC2A5B}"/>
          </ac:spMkLst>
        </pc:spChg>
        <pc:spChg chg="add del mod">
          <ac:chgData name="Vedant Vanaki" userId="7f55031749d50886" providerId="LiveId" clId="{9E2AFEE5-6572-4CEF-BA81-CFAF61042AF4}" dt="2022-12-27T10:30:40.614" v="416" actId="478"/>
          <ac:spMkLst>
            <pc:docMk/>
            <pc:sldMk cId="1764562568" sldId="277"/>
            <ac:spMk id="9" creationId="{49B9FD82-572C-1C9F-0A4A-50A0F8117C88}"/>
          </ac:spMkLst>
        </pc:spChg>
        <pc:spChg chg="add del mod">
          <ac:chgData name="Vedant Vanaki" userId="7f55031749d50886" providerId="LiveId" clId="{9E2AFEE5-6572-4CEF-BA81-CFAF61042AF4}" dt="2022-12-27T10:30:36.672" v="414" actId="478"/>
          <ac:spMkLst>
            <pc:docMk/>
            <pc:sldMk cId="1764562568" sldId="277"/>
            <ac:spMk id="11" creationId="{96B364B7-BCAF-BE03-5697-29F6CC00E56D}"/>
          </ac:spMkLst>
        </pc:spChg>
        <pc:spChg chg="add del mod">
          <ac:chgData name="Vedant Vanaki" userId="7f55031749d50886" providerId="LiveId" clId="{9E2AFEE5-6572-4CEF-BA81-CFAF61042AF4}" dt="2022-12-27T10:30:33.075" v="412" actId="478"/>
          <ac:spMkLst>
            <pc:docMk/>
            <pc:sldMk cId="1764562568" sldId="277"/>
            <ac:spMk id="13" creationId="{BDF6682F-A1BB-419F-F4A4-9854B10F53F2}"/>
          </ac:spMkLst>
        </pc:spChg>
        <pc:spChg chg="del">
          <ac:chgData name="Vedant Vanaki" userId="7f55031749d50886" providerId="LiveId" clId="{9E2AFEE5-6572-4CEF-BA81-CFAF61042AF4}" dt="2022-12-27T10:18:57.240" v="324" actId="478"/>
          <ac:spMkLst>
            <pc:docMk/>
            <pc:sldMk cId="1764562568" sldId="277"/>
            <ac:spMk id="23" creationId="{94FF72B7-0438-3641-5939-75128934B0DF}"/>
          </ac:spMkLst>
        </pc:spChg>
      </pc:sldChg>
      <pc:sldChg chg="add del setBg">
        <pc:chgData name="Vedant Vanaki" userId="7f55031749d50886" providerId="LiveId" clId="{9E2AFEE5-6572-4CEF-BA81-CFAF61042AF4}" dt="2022-12-27T10:29:56.575" v="392" actId="47"/>
        <pc:sldMkLst>
          <pc:docMk/>
          <pc:sldMk cId="417536504" sldId="278"/>
        </pc:sldMkLst>
      </pc:sldChg>
      <pc:sldChg chg="add del">
        <pc:chgData name="Vedant Vanaki" userId="7f55031749d50886" providerId="LiveId" clId="{9E2AFEE5-6572-4CEF-BA81-CFAF61042AF4}" dt="2022-12-27T10:27:53.473" v="387" actId="47"/>
        <pc:sldMkLst>
          <pc:docMk/>
          <pc:sldMk cId="2958082540" sldId="279"/>
        </pc:sldMkLst>
      </pc:sldChg>
      <pc:sldChg chg="add del">
        <pc:chgData name="Vedant Vanaki" userId="7f55031749d50886" providerId="LiveId" clId="{9E2AFEE5-6572-4CEF-BA81-CFAF61042AF4}" dt="2022-12-27T10:29:59.124" v="393" actId="47"/>
        <pc:sldMkLst>
          <pc:docMk/>
          <pc:sldMk cId="1608568295" sldId="280"/>
        </pc:sldMkLst>
      </pc:sldChg>
      <pc:sldChg chg="add del">
        <pc:chgData name="Vedant Vanaki" userId="7f55031749d50886" providerId="LiveId" clId="{9E2AFEE5-6572-4CEF-BA81-CFAF61042AF4}" dt="2022-12-27T10:30:01.300" v="394" actId="47"/>
        <pc:sldMkLst>
          <pc:docMk/>
          <pc:sldMk cId="1379211035" sldId="281"/>
        </pc:sldMkLst>
      </pc:sldChg>
      <pc:sldChg chg="add del">
        <pc:chgData name="Vedant Vanaki" userId="7f55031749d50886" providerId="LiveId" clId="{9E2AFEE5-6572-4CEF-BA81-CFAF61042AF4}" dt="2022-12-27T10:30:03.168" v="395" actId="47"/>
        <pc:sldMkLst>
          <pc:docMk/>
          <pc:sldMk cId="1077953336" sldId="282"/>
        </pc:sldMkLst>
      </pc:sldChg>
      <pc:sldChg chg="add del setBg">
        <pc:chgData name="Vedant Vanaki" userId="7f55031749d50886" providerId="LiveId" clId="{9E2AFEE5-6572-4CEF-BA81-CFAF61042AF4}" dt="2022-12-27T10:30:04.615" v="396" actId="47"/>
        <pc:sldMkLst>
          <pc:docMk/>
          <pc:sldMk cId="15308295" sldId="283"/>
        </pc:sldMkLst>
      </pc:sldChg>
      <pc:sldChg chg="add del setBg">
        <pc:chgData name="Vedant Vanaki" userId="7f55031749d50886" providerId="LiveId" clId="{9E2AFEE5-6572-4CEF-BA81-CFAF61042AF4}" dt="2022-12-27T10:30:05.780" v="397" actId="47"/>
        <pc:sldMkLst>
          <pc:docMk/>
          <pc:sldMk cId="1270711372" sldId="284"/>
        </pc:sldMkLst>
      </pc:sldChg>
      <pc:sldChg chg="add del setBg">
        <pc:chgData name="Vedant Vanaki" userId="7f55031749d50886" providerId="LiveId" clId="{9E2AFEE5-6572-4CEF-BA81-CFAF61042AF4}" dt="2022-12-27T10:30:07.114" v="398" actId="47"/>
        <pc:sldMkLst>
          <pc:docMk/>
          <pc:sldMk cId="3474133943" sldId="285"/>
        </pc:sldMkLst>
      </pc:sldChg>
      <pc:sldChg chg="add del setBg">
        <pc:chgData name="Vedant Vanaki" userId="7f55031749d50886" providerId="LiveId" clId="{9E2AFEE5-6572-4CEF-BA81-CFAF61042AF4}" dt="2022-12-27T10:30:08.945" v="399" actId="47"/>
        <pc:sldMkLst>
          <pc:docMk/>
          <pc:sldMk cId="3516294831" sldId="286"/>
        </pc:sldMkLst>
      </pc:sldChg>
      <pc:sldChg chg="add del">
        <pc:chgData name="Vedant Vanaki" userId="7f55031749d50886" providerId="LiveId" clId="{9E2AFEE5-6572-4CEF-BA81-CFAF61042AF4}" dt="2022-12-27T10:30:12.907" v="400" actId="47"/>
        <pc:sldMkLst>
          <pc:docMk/>
          <pc:sldMk cId="1096717490" sldId="287"/>
        </pc:sldMkLst>
      </pc:sldChg>
      <pc:sldChg chg="add del">
        <pc:chgData name="Vedant Vanaki" userId="7f55031749d50886" providerId="LiveId" clId="{9E2AFEE5-6572-4CEF-BA81-CFAF61042AF4}" dt="2022-12-27T10:30:13.630" v="401" actId="47"/>
        <pc:sldMkLst>
          <pc:docMk/>
          <pc:sldMk cId="3639755387" sldId="288"/>
        </pc:sldMkLst>
      </pc:sldChg>
      <pc:sldChg chg="add del">
        <pc:chgData name="Vedant Vanaki" userId="7f55031749d50886" providerId="LiveId" clId="{9E2AFEE5-6572-4CEF-BA81-CFAF61042AF4}" dt="2022-12-27T10:30:14.291" v="402" actId="47"/>
        <pc:sldMkLst>
          <pc:docMk/>
          <pc:sldMk cId="3761558503" sldId="289"/>
        </pc:sldMkLst>
      </pc:sldChg>
      <pc:sldChg chg="add del">
        <pc:chgData name="Vedant Vanaki" userId="7f55031749d50886" providerId="LiveId" clId="{9E2AFEE5-6572-4CEF-BA81-CFAF61042AF4}" dt="2022-12-27T10:30:15.391" v="403" actId="47"/>
        <pc:sldMkLst>
          <pc:docMk/>
          <pc:sldMk cId="1485064493" sldId="290"/>
        </pc:sldMkLst>
      </pc:sldChg>
      <pc:sldChg chg="add del">
        <pc:chgData name="Vedant Vanaki" userId="7f55031749d50886" providerId="LiveId" clId="{9E2AFEE5-6572-4CEF-BA81-CFAF61042AF4}" dt="2022-12-27T10:30:16.256" v="404" actId="47"/>
        <pc:sldMkLst>
          <pc:docMk/>
          <pc:sldMk cId="598234329" sldId="291"/>
        </pc:sldMkLst>
      </pc:sldChg>
      <pc:sldChg chg="add del">
        <pc:chgData name="Vedant Vanaki" userId="7f55031749d50886" providerId="LiveId" clId="{9E2AFEE5-6572-4CEF-BA81-CFAF61042AF4}" dt="2022-12-27T10:30:16.918" v="405" actId="47"/>
        <pc:sldMkLst>
          <pc:docMk/>
          <pc:sldMk cId="1637311307" sldId="292"/>
        </pc:sldMkLst>
      </pc:sldChg>
      <pc:sldChg chg="add del">
        <pc:chgData name="Vedant Vanaki" userId="7f55031749d50886" providerId="LiveId" clId="{9E2AFEE5-6572-4CEF-BA81-CFAF61042AF4}" dt="2022-12-27T10:30:17.705" v="406" actId="47"/>
        <pc:sldMkLst>
          <pc:docMk/>
          <pc:sldMk cId="2685393037" sldId="293"/>
        </pc:sldMkLst>
      </pc:sldChg>
      <pc:sldChg chg="add del">
        <pc:chgData name="Vedant Vanaki" userId="7f55031749d50886" providerId="LiveId" clId="{9E2AFEE5-6572-4CEF-BA81-CFAF61042AF4}" dt="2022-12-27T10:30:18.490" v="407" actId="47"/>
        <pc:sldMkLst>
          <pc:docMk/>
          <pc:sldMk cId="2449946327" sldId="294"/>
        </pc:sldMkLst>
      </pc:sldChg>
      <pc:sldChg chg="add ord">
        <pc:chgData name="Vedant Vanaki" userId="7f55031749d50886" providerId="LiveId" clId="{9E2AFEE5-6572-4CEF-BA81-CFAF61042AF4}" dt="2022-12-27T10:28:22.179" v="389"/>
        <pc:sldMkLst>
          <pc:docMk/>
          <pc:sldMk cId="636945124" sldId="295"/>
        </pc:sldMkLst>
      </pc:sldChg>
      <pc:sldChg chg="modSp new mod">
        <pc:chgData name="Vedant Vanaki" userId="7f55031749d50886" providerId="LiveId" clId="{9E2AFEE5-6572-4CEF-BA81-CFAF61042AF4}" dt="2022-12-27T10:56:04.593" v="525" actId="20577"/>
        <pc:sldMkLst>
          <pc:docMk/>
          <pc:sldMk cId="3028071275" sldId="296"/>
        </pc:sldMkLst>
        <pc:spChg chg="mod">
          <ac:chgData name="Vedant Vanaki" userId="7f55031749d50886" providerId="LiveId" clId="{9E2AFEE5-6572-4CEF-BA81-CFAF61042AF4}" dt="2022-12-27T10:56:04.593" v="525" actId="20577"/>
          <ac:spMkLst>
            <pc:docMk/>
            <pc:sldMk cId="3028071275" sldId="296"/>
            <ac:spMk id="2" creationId="{84727C1F-B93E-C509-186F-1D3608DF554F}"/>
          </ac:spMkLst>
        </pc:spChg>
      </pc:sldChg>
      <pc:sldChg chg="modSp new del mod">
        <pc:chgData name="Vedant Vanaki" userId="7f55031749d50886" providerId="LiveId" clId="{9E2AFEE5-6572-4CEF-BA81-CFAF61042AF4}" dt="2022-12-27T10:55:50.421" v="512" actId="47"/>
        <pc:sldMkLst>
          <pc:docMk/>
          <pc:sldMk cId="3440867923" sldId="296"/>
        </pc:sldMkLst>
        <pc:spChg chg="mod">
          <ac:chgData name="Vedant Vanaki" userId="7f55031749d50886" providerId="LiveId" clId="{9E2AFEE5-6572-4CEF-BA81-CFAF61042AF4}" dt="2022-12-27T10:54:05.095" v="427" actId="20577"/>
          <ac:spMkLst>
            <pc:docMk/>
            <pc:sldMk cId="3440867923" sldId="296"/>
            <ac:spMk id="2" creationId="{39DE1EA8-5622-6943-B089-1FD8CF323813}"/>
          </ac:spMkLst>
        </pc:spChg>
      </pc:sldChg>
      <pc:sldChg chg="new del">
        <pc:chgData name="Vedant Vanaki" userId="7f55031749d50886" providerId="LiveId" clId="{9E2AFEE5-6572-4CEF-BA81-CFAF61042AF4}" dt="2022-12-27T10:54:18.558" v="430" actId="47"/>
        <pc:sldMkLst>
          <pc:docMk/>
          <pc:sldMk cId="1327152663" sldId="297"/>
        </pc:sldMkLst>
      </pc:sldChg>
      <pc:sldChg chg="addSp delSp modSp new mod">
        <pc:chgData name="Vedant Vanaki" userId="7f55031749d50886" providerId="LiveId" clId="{9E2AFEE5-6572-4CEF-BA81-CFAF61042AF4}" dt="2022-12-27T10:57:38.668" v="620" actId="14100"/>
        <pc:sldMkLst>
          <pc:docMk/>
          <pc:sldMk cId="2711796431" sldId="297"/>
        </pc:sldMkLst>
        <pc:spChg chg="mod">
          <ac:chgData name="Vedant Vanaki" userId="7f55031749d50886" providerId="LiveId" clId="{9E2AFEE5-6572-4CEF-BA81-CFAF61042AF4}" dt="2022-12-27T10:56:55.069" v="543" actId="20577"/>
          <ac:spMkLst>
            <pc:docMk/>
            <pc:sldMk cId="2711796431" sldId="297"/>
            <ac:spMk id="2" creationId="{B978626A-341B-5D7D-91D0-630CE49BFD9D}"/>
          </ac:spMkLst>
        </pc:spChg>
        <pc:spChg chg="mod">
          <ac:chgData name="Vedant Vanaki" userId="7f55031749d50886" providerId="LiveId" clId="{9E2AFEE5-6572-4CEF-BA81-CFAF61042AF4}" dt="2022-12-27T10:57:38.668" v="620" actId="14100"/>
          <ac:spMkLst>
            <pc:docMk/>
            <pc:sldMk cId="2711796431" sldId="297"/>
            <ac:spMk id="3" creationId="{1C0F28C0-DBBE-97A7-34A5-0A380B580AC3}"/>
          </ac:spMkLst>
        </pc:spChg>
        <pc:spChg chg="add del mod">
          <ac:chgData name="Vedant Vanaki" userId="7f55031749d50886" providerId="LiveId" clId="{9E2AFEE5-6572-4CEF-BA81-CFAF61042AF4}" dt="2022-12-27T10:56:44.759" v="532"/>
          <ac:spMkLst>
            <pc:docMk/>
            <pc:sldMk cId="2711796431" sldId="297"/>
            <ac:spMk id="4" creationId="{279B5584-D2D6-8263-E28D-A80208F6F1D0}"/>
          </ac:spMkLst>
        </pc:spChg>
      </pc:sldChg>
      <pc:sldChg chg="modSp new del mod">
        <pc:chgData name="Vedant Vanaki" userId="7f55031749d50886" providerId="LiveId" clId="{9E2AFEE5-6572-4CEF-BA81-CFAF61042AF4}" dt="2022-12-27T11:01:14.385" v="702" actId="47"/>
        <pc:sldMkLst>
          <pc:docMk/>
          <pc:sldMk cId="1432743156" sldId="298"/>
        </pc:sldMkLst>
        <pc:spChg chg="mod">
          <ac:chgData name="Vedant Vanaki" userId="7f55031749d50886" providerId="LiveId" clId="{9E2AFEE5-6572-4CEF-BA81-CFAF61042AF4}" dt="2022-12-27T10:58:33.540" v="633" actId="20577"/>
          <ac:spMkLst>
            <pc:docMk/>
            <pc:sldMk cId="1432743156" sldId="298"/>
            <ac:spMk id="2" creationId="{CF9D8345-FA75-002D-1C7D-6AE2EF565B2F}"/>
          </ac:spMkLst>
        </pc:spChg>
        <pc:spChg chg="mod">
          <ac:chgData name="Vedant Vanaki" userId="7f55031749d50886" providerId="LiveId" clId="{9E2AFEE5-6572-4CEF-BA81-CFAF61042AF4}" dt="2022-12-27T11:01:02.896" v="701" actId="20577"/>
          <ac:spMkLst>
            <pc:docMk/>
            <pc:sldMk cId="1432743156" sldId="298"/>
            <ac:spMk id="3" creationId="{BA758702-95A5-38C8-83A5-EE1DFE2DD104}"/>
          </ac:spMkLst>
        </pc:spChg>
      </pc:sldChg>
      <pc:sldChg chg="modSp add del mod">
        <pc:chgData name="Vedant Vanaki" userId="7f55031749d50886" providerId="LiveId" clId="{9E2AFEE5-6572-4CEF-BA81-CFAF61042AF4}" dt="2022-12-27T10:55:52.285" v="513" actId="47"/>
        <pc:sldMkLst>
          <pc:docMk/>
          <pc:sldMk cId="2607298522" sldId="298"/>
        </pc:sldMkLst>
        <pc:spChg chg="mod">
          <ac:chgData name="Vedant Vanaki" userId="7f55031749d50886" providerId="LiveId" clId="{9E2AFEE5-6572-4CEF-BA81-CFAF61042AF4}" dt="2022-12-27T10:55:32.616" v="511" actId="20577"/>
          <ac:spMkLst>
            <pc:docMk/>
            <pc:sldMk cId="2607298522" sldId="298"/>
            <ac:spMk id="3" creationId="{4A055854-EFDD-A3F5-CE34-B2A3FBD19543}"/>
          </ac:spMkLst>
        </pc:spChg>
      </pc:sldChg>
      <pc:sldChg chg="add del">
        <pc:chgData name="Vedant Vanaki" userId="7f55031749d50886" providerId="LiveId" clId="{9E2AFEE5-6572-4CEF-BA81-CFAF61042AF4}" dt="2022-12-27T10:56:23.293" v="530" actId="47"/>
        <pc:sldMkLst>
          <pc:docMk/>
          <pc:sldMk cId="3275767579" sldId="298"/>
        </pc:sldMkLst>
      </pc:sldChg>
      <pc:sldMasterChg chg="delSldLayout">
        <pc:chgData name="Vedant Vanaki" userId="7f55031749d50886" providerId="LiveId" clId="{9E2AFEE5-6572-4CEF-BA81-CFAF61042AF4}" dt="2022-12-27T10:30:12.907" v="400" actId="47"/>
        <pc:sldMasterMkLst>
          <pc:docMk/>
          <pc:sldMasterMk cId="154833434" sldId="2147483648"/>
        </pc:sldMasterMkLst>
        <pc:sldLayoutChg chg="del">
          <pc:chgData name="Vedant Vanaki" userId="7f55031749d50886" providerId="LiveId" clId="{9E2AFEE5-6572-4CEF-BA81-CFAF61042AF4}" dt="2022-12-27T10:30:05.780" v="397" actId="47"/>
          <pc:sldLayoutMkLst>
            <pc:docMk/>
            <pc:sldMasterMk cId="154833434" sldId="2147483648"/>
            <pc:sldLayoutMk cId="3713699909" sldId="2147483677"/>
          </pc:sldLayoutMkLst>
        </pc:sldLayoutChg>
        <pc:sldLayoutChg chg="del">
          <pc:chgData name="Vedant Vanaki" userId="7f55031749d50886" providerId="LiveId" clId="{9E2AFEE5-6572-4CEF-BA81-CFAF61042AF4}" dt="2022-12-27T10:30:12.907" v="400" actId="47"/>
          <pc:sldLayoutMkLst>
            <pc:docMk/>
            <pc:sldMasterMk cId="154833434" sldId="2147483648"/>
            <pc:sldLayoutMk cId="3947534122"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89956"/>
            <a:ext cx="5385816" cy="1239428"/>
          </a:xfrm>
        </p:spPr>
        <p:txBody>
          <a:bodyPr/>
          <a:lstStyle/>
          <a:p>
            <a:r>
              <a:rPr lang="en-US" dirty="0"/>
              <a:t>Hostel management system</a:t>
            </a:r>
            <a:br>
              <a:rPr lang="en-US" dirty="0"/>
            </a:br>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CD73AA-BB04-D73B-3A93-12D3B9A16037}"/>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E4B5B97A-24DF-6E6D-4E5A-82FA55D6F548}"/>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DDC74692-02F6-B3C3-81C9-ABEEBCD2E2CE}"/>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01892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D3359-7A2C-6606-CDFF-9582844B4017}"/>
              </a:ext>
            </a:extLst>
          </p:cNvPr>
          <p:cNvSpPr>
            <a:spLocks noGrp="1"/>
          </p:cNvSpPr>
          <p:nvPr>
            <p:ph type="title"/>
          </p:nvPr>
        </p:nvSpPr>
        <p:spPr/>
        <p:txBody>
          <a:bodyPr/>
          <a:lstStyle/>
          <a:p>
            <a:endParaRPr lang="en-IN"/>
          </a:p>
        </p:txBody>
      </p:sp>
      <p:pic>
        <p:nvPicPr>
          <p:cNvPr id="8" name="Content Placeholder 8">
            <a:extLst>
              <a:ext uri="{FF2B5EF4-FFF2-40B4-BE49-F238E27FC236}">
                <a16:creationId xmlns:a16="http://schemas.microsoft.com/office/drawing/2014/main" id="{F3D5FC5A-B819-1138-CA5F-34E063A19A10}"/>
              </a:ext>
            </a:extLst>
          </p:cNvPr>
          <p:cNvPicPr>
            <a:picLocks noChangeAspect="1"/>
          </p:cNvPicPr>
          <p:nvPr/>
        </p:nvPicPr>
        <p:blipFill>
          <a:blip r:embed="rId2"/>
          <a:stretch>
            <a:fillRect/>
          </a:stretch>
        </p:blipFill>
        <p:spPr>
          <a:xfrm>
            <a:off x="1" y="1230772"/>
            <a:ext cx="5636028" cy="3860702"/>
          </a:xfrm>
          <a:prstGeom prst="rect">
            <a:avLst/>
          </a:prstGeom>
        </p:spPr>
      </p:pic>
      <p:pic>
        <p:nvPicPr>
          <p:cNvPr id="9" name="Picture 8">
            <a:extLst>
              <a:ext uri="{FF2B5EF4-FFF2-40B4-BE49-F238E27FC236}">
                <a16:creationId xmlns:a16="http://schemas.microsoft.com/office/drawing/2014/main" id="{875619D4-CAAA-B046-A396-E5AC4C88AF2C}"/>
              </a:ext>
            </a:extLst>
          </p:cNvPr>
          <p:cNvPicPr>
            <a:picLocks noChangeAspect="1"/>
          </p:cNvPicPr>
          <p:nvPr/>
        </p:nvPicPr>
        <p:blipFill>
          <a:blip r:embed="rId3"/>
          <a:stretch>
            <a:fillRect/>
          </a:stretch>
        </p:blipFill>
        <p:spPr>
          <a:xfrm>
            <a:off x="5636029" y="1230772"/>
            <a:ext cx="6555971" cy="3860702"/>
          </a:xfrm>
          <a:prstGeom prst="rect">
            <a:avLst/>
          </a:prstGeom>
        </p:spPr>
      </p:pic>
    </p:spTree>
    <p:extLst>
      <p:ext uri="{BB962C8B-B14F-4D97-AF65-F5344CB8AC3E}">
        <p14:creationId xmlns:p14="http://schemas.microsoft.com/office/powerpoint/2010/main" val="46115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D3359-7A2C-6606-CDFF-9582844B4017}"/>
              </a:ext>
            </a:extLst>
          </p:cNvPr>
          <p:cNvSpPr>
            <a:spLocks noGrp="1"/>
          </p:cNvSpPr>
          <p:nvPr>
            <p:ph type="title"/>
          </p:nvPr>
        </p:nvSpPr>
        <p:spPr/>
        <p:txBody>
          <a:bodyPr/>
          <a:lstStyle/>
          <a:p>
            <a:endParaRPr lang="en-IN"/>
          </a:p>
        </p:txBody>
      </p:sp>
      <p:pic>
        <p:nvPicPr>
          <p:cNvPr id="2" name="Picture 1">
            <a:extLst>
              <a:ext uri="{FF2B5EF4-FFF2-40B4-BE49-F238E27FC236}">
                <a16:creationId xmlns:a16="http://schemas.microsoft.com/office/drawing/2014/main" id="{E978AD1A-4931-89BD-9D62-909EC46ED87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305466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8D1F34-8F0B-B1AF-1760-4F9BDCB33A4D}"/>
              </a:ext>
            </a:extLst>
          </p:cNvPr>
          <p:cNvSpPr>
            <a:spLocks noGrp="1"/>
          </p:cNvSpPr>
          <p:nvPr>
            <p:ph type="title"/>
          </p:nvPr>
        </p:nvSpPr>
        <p:spPr/>
        <p:txBody>
          <a:bodyPr/>
          <a:lstStyle/>
          <a:p>
            <a:endParaRPr lang="en-IN"/>
          </a:p>
        </p:txBody>
      </p:sp>
      <p:sp>
        <p:nvSpPr>
          <p:cNvPr id="13" name="Text Placeholder 12">
            <a:extLst>
              <a:ext uri="{FF2B5EF4-FFF2-40B4-BE49-F238E27FC236}">
                <a16:creationId xmlns:a16="http://schemas.microsoft.com/office/drawing/2014/main" id="{C20C6ACD-9DA1-61B8-DBFF-037EC9A7EB43}"/>
              </a:ext>
            </a:extLst>
          </p:cNvPr>
          <p:cNvSpPr>
            <a:spLocks noGrp="1"/>
          </p:cNvSpPr>
          <p:nvPr>
            <p:ph type="body" sz="quarter" idx="14"/>
          </p:nvPr>
        </p:nvSpPr>
        <p:spPr/>
        <p:txBody>
          <a:bodyPr/>
          <a:lstStyle/>
          <a:p>
            <a:endParaRPr lang="en-IN"/>
          </a:p>
        </p:txBody>
      </p:sp>
      <p:pic>
        <p:nvPicPr>
          <p:cNvPr id="14" name="Picture 13">
            <a:extLst>
              <a:ext uri="{FF2B5EF4-FFF2-40B4-BE49-F238E27FC236}">
                <a16:creationId xmlns:a16="http://schemas.microsoft.com/office/drawing/2014/main" id="{7DF506C8-1B15-CDDA-FE1F-00E99BBA47DF}"/>
              </a:ext>
            </a:extLst>
          </p:cNvPr>
          <p:cNvPicPr>
            <a:picLocks noChangeAspect="1"/>
          </p:cNvPicPr>
          <p:nvPr/>
        </p:nvPicPr>
        <p:blipFill>
          <a:blip r:embed="rId2"/>
          <a:stretch>
            <a:fillRect/>
          </a:stretch>
        </p:blipFill>
        <p:spPr>
          <a:xfrm>
            <a:off x="0" y="-25582"/>
            <a:ext cx="12192000" cy="6883582"/>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004BA5-4948-4546-112F-EBB5FC36A1A5}"/>
              </a:ext>
            </a:extLst>
          </p:cNvPr>
          <p:cNvSpPr>
            <a:spLocks noGrp="1"/>
          </p:cNvSpPr>
          <p:nvPr>
            <p:ph type="title"/>
          </p:nvPr>
        </p:nvSpPr>
        <p:spPr/>
        <p:txBody>
          <a:bodyPr/>
          <a:lstStyle/>
          <a:p>
            <a:endParaRPr lang="en-IN"/>
          </a:p>
        </p:txBody>
      </p:sp>
      <p:sp>
        <p:nvSpPr>
          <p:cNvPr id="9" name="Text Placeholder 8">
            <a:extLst>
              <a:ext uri="{FF2B5EF4-FFF2-40B4-BE49-F238E27FC236}">
                <a16:creationId xmlns:a16="http://schemas.microsoft.com/office/drawing/2014/main" id="{BAFA819F-E693-3327-A934-D658A02C7E48}"/>
              </a:ext>
            </a:extLst>
          </p:cNvPr>
          <p:cNvSpPr>
            <a:spLocks noGrp="1"/>
          </p:cNvSpPr>
          <p:nvPr>
            <p:ph type="body" sz="quarter" idx="15"/>
          </p:nvPr>
        </p:nvSpPr>
        <p:spPr/>
        <p:txBody>
          <a:bodyPr/>
          <a:lstStyle/>
          <a:p>
            <a:endParaRPr lang="en-IN"/>
          </a:p>
        </p:txBody>
      </p:sp>
      <p:sp>
        <p:nvSpPr>
          <p:cNvPr id="11" name="Text Placeholder 10">
            <a:extLst>
              <a:ext uri="{FF2B5EF4-FFF2-40B4-BE49-F238E27FC236}">
                <a16:creationId xmlns:a16="http://schemas.microsoft.com/office/drawing/2014/main" id="{467C61C9-C002-CEA8-D8FC-37DE5D365F3C}"/>
              </a:ext>
            </a:extLst>
          </p:cNvPr>
          <p:cNvSpPr>
            <a:spLocks noGrp="1"/>
          </p:cNvSpPr>
          <p:nvPr>
            <p:ph type="body" sz="quarter" idx="13"/>
          </p:nvPr>
        </p:nvSpPr>
        <p:spPr/>
        <p:txBody>
          <a:bodyPr/>
          <a:lstStyle/>
          <a:p>
            <a:endParaRPr lang="en-IN"/>
          </a:p>
        </p:txBody>
      </p:sp>
      <p:sp>
        <p:nvSpPr>
          <p:cNvPr id="13" name="Text Placeholder 12">
            <a:extLst>
              <a:ext uri="{FF2B5EF4-FFF2-40B4-BE49-F238E27FC236}">
                <a16:creationId xmlns:a16="http://schemas.microsoft.com/office/drawing/2014/main" id="{D82D2BAB-D48B-4F86-3A31-A91670652C3F}"/>
              </a:ext>
            </a:extLst>
          </p:cNvPr>
          <p:cNvSpPr>
            <a:spLocks noGrp="1"/>
          </p:cNvSpPr>
          <p:nvPr>
            <p:ph type="body" sz="quarter" idx="14"/>
          </p:nvPr>
        </p:nvSpPr>
        <p:spPr/>
        <p:txBody>
          <a:bodyPr/>
          <a:lstStyle/>
          <a:p>
            <a:endParaRPr lang="en-IN"/>
          </a:p>
        </p:txBody>
      </p:sp>
      <p:pic>
        <p:nvPicPr>
          <p:cNvPr id="14" name="Picture 13">
            <a:extLst>
              <a:ext uri="{FF2B5EF4-FFF2-40B4-BE49-F238E27FC236}">
                <a16:creationId xmlns:a16="http://schemas.microsoft.com/office/drawing/2014/main" id="{A587C9DC-5B69-1922-2C78-D007ABF40F3B}"/>
              </a:ext>
            </a:extLst>
          </p:cNvPr>
          <p:cNvPicPr>
            <a:picLocks noChangeAspect="1"/>
          </p:cNvPicPr>
          <p:nvPr/>
        </p:nvPicPr>
        <p:blipFill>
          <a:blip r:embed="rId2"/>
          <a:stretch>
            <a:fillRect/>
          </a:stretch>
        </p:blipFill>
        <p:spPr>
          <a:xfrm>
            <a:off x="0" y="1"/>
            <a:ext cx="12192000" cy="3429000"/>
          </a:xfrm>
          <a:prstGeom prst="rect">
            <a:avLst/>
          </a:prstGeom>
        </p:spPr>
      </p:pic>
      <p:pic>
        <p:nvPicPr>
          <p:cNvPr id="15" name="Picture 14">
            <a:extLst>
              <a:ext uri="{FF2B5EF4-FFF2-40B4-BE49-F238E27FC236}">
                <a16:creationId xmlns:a16="http://schemas.microsoft.com/office/drawing/2014/main" id="{B9B65C1C-4CA2-CAF8-2A4A-A5557F36CE05}"/>
              </a:ext>
            </a:extLst>
          </p:cNvPr>
          <p:cNvPicPr>
            <a:picLocks noChangeAspect="1"/>
          </p:cNvPicPr>
          <p:nvPr/>
        </p:nvPicPr>
        <p:blipFill>
          <a:blip r:embed="rId3"/>
          <a:stretch>
            <a:fillRect/>
          </a:stretch>
        </p:blipFill>
        <p:spPr>
          <a:xfrm>
            <a:off x="0" y="3429000"/>
            <a:ext cx="12192000" cy="3428999"/>
          </a:xfrm>
          <a:prstGeom prst="rect">
            <a:avLst/>
          </a:prstGeom>
        </p:spPr>
      </p:pic>
    </p:spTree>
    <p:extLst>
      <p:ext uri="{BB962C8B-B14F-4D97-AF65-F5344CB8AC3E}">
        <p14:creationId xmlns:p14="http://schemas.microsoft.com/office/powerpoint/2010/main" val="274220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FB4161-A5CE-418E-B167-EF16BC92719E}"/>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E86C3E99-5E07-4725-AE16-46F445327D93}"/>
              </a:ext>
            </a:extLst>
          </p:cNvPr>
          <p:cNvSpPr>
            <a:spLocks noGrp="1"/>
          </p:cNvSpPr>
          <p:nvPr>
            <p:ph type="sldNum" sz="quarter" idx="12"/>
          </p:nvPr>
        </p:nvSpPr>
        <p:spPr/>
        <p:txBody>
          <a:bodyPr/>
          <a:lstStyle/>
          <a:p>
            <a:fld id="{48F63A3B-78C7-47BE-AE5E-E10140E04643}" type="slidenum">
              <a:rPr lang="en-US" smtClean="0"/>
              <a:t>15</a:t>
            </a:fld>
            <a:endParaRPr lang="en-US" dirty="0"/>
          </a:p>
        </p:txBody>
      </p:sp>
      <p:pic>
        <p:nvPicPr>
          <p:cNvPr id="4" name="Picture 3">
            <a:extLst>
              <a:ext uri="{FF2B5EF4-FFF2-40B4-BE49-F238E27FC236}">
                <a16:creationId xmlns:a16="http://schemas.microsoft.com/office/drawing/2014/main" id="{BBAEED93-0BAE-40A4-B7F2-F67859B0680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4752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C6844E-9390-4F57-B96A-50CD2A984FEB}"/>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5C60D52-C333-44C8-9A38-99C6E015CD10}"/>
              </a:ext>
            </a:extLst>
          </p:cNvPr>
          <p:cNvSpPr>
            <a:spLocks noGrp="1"/>
          </p:cNvSpPr>
          <p:nvPr>
            <p:ph type="sldNum" sz="quarter" idx="12"/>
          </p:nvPr>
        </p:nvSpPr>
        <p:spPr/>
        <p:txBody>
          <a:bodyPr/>
          <a:lstStyle/>
          <a:p>
            <a:fld id="{48F63A3B-78C7-47BE-AE5E-E10140E04643}" type="slidenum">
              <a:rPr lang="en-US" smtClean="0"/>
              <a:t>16</a:t>
            </a:fld>
            <a:endParaRPr lang="en-US" dirty="0"/>
          </a:p>
        </p:txBody>
      </p:sp>
      <p:pic>
        <p:nvPicPr>
          <p:cNvPr id="5" name="Picture 4">
            <a:extLst>
              <a:ext uri="{FF2B5EF4-FFF2-40B4-BE49-F238E27FC236}">
                <a16:creationId xmlns:a16="http://schemas.microsoft.com/office/drawing/2014/main" id="{032FEE79-63E5-47C0-B982-A7647C93B3FE}"/>
              </a:ext>
            </a:extLst>
          </p:cNvPr>
          <p:cNvPicPr>
            <a:picLocks noChangeAspect="1"/>
          </p:cNvPicPr>
          <p:nvPr/>
        </p:nvPicPr>
        <p:blipFill>
          <a:blip r:embed="rId2"/>
          <a:stretch>
            <a:fillRect/>
          </a:stretch>
        </p:blipFill>
        <p:spPr>
          <a:xfrm>
            <a:off x="75415" y="1"/>
            <a:ext cx="5854045" cy="3429000"/>
          </a:xfrm>
          <a:prstGeom prst="rect">
            <a:avLst/>
          </a:prstGeom>
        </p:spPr>
      </p:pic>
      <p:pic>
        <p:nvPicPr>
          <p:cNvPr id="7" name="Picture 6">
            <a:extLst>
              <a:ext uri="{FF2B5EF4-FFF2-40B4-BE49-F238E27FC236}">
                <a16:creationId xmlns:a16="http://schemas.microsoft.com/office/drawing/2014/main" id="{0B304678-F6F8-4335-B706-9F6DCB6732BA}"/>
              </a:ext>
            </a:extLst>
          </p:cNvPr>
          <p:cNvPicPr>
            <a:picLocks noChangeAspect="1"/>
          </p:cNvPicPr>
          <p:nvPr/>
        </p:nvPicPr>
        <p:blipFill>
          <a:blip r:embed="rId3"/>
          <a:stretch>
            <a:fillRect/>
          </a:stretch>
        </p:blipFill>
        <p:spPr>
          <a:xfrm>
            <a:off x="5929460" y="138426"/>
            <a:ext cx="6262540" cy="3290574"/>
          </a:xfrm>
          <a:prstGeom prst="rect">
            <a:avLst/>
          </a:prstGeom>
        </p:spPr>
      </p:pic>
      <p:pic>
        <p:nvPicPr>
          <p:cNvPr id="9" name="Picture 8">
            <a:extLst>
              <a:ext uri="{FF2B5EF4-FFF2-40B4-BE49-F238E27FC236}">
                <a16:creationId xmlns:a16="http://schemas.microsoft.com/office/drawing/2014/main" id="{9365F4FF-1687-4188-93AA-CB59E5FEF90E}"/>
              </a:ext>
            </a:extLst>
          </p:cNvPr>
          <p:cNvPicPr>
            <a:picLocks noChangeAspect="1"/>
          </p:cNvPicPr>
          <p:nvPr/>
        </p:nvPicPr>
        <p:blipFill>
          <a:blip r:embed="rId4"/>
          <a:stretch>
            <a:fillRect/>
          </a:stretch>
        </p:blipFill>
        <p:spPr>
          <a:xfrm>
            <a:off x="5929460" y="3429000"/>
            <a:ext cx="6262540" cy="3429001"/>
          </a:xfrm>
          <a:prstGeom prst="rect">
            <a:avLst/>
          </a:prstGeom>
        </p:spPr>
      </p:pic>
      <p:pic>
        <p:nvPicPr>
          <p:cNvPr id="11" name="Picture 10">
            <a:extLst>
              <a:ext uri="{FF2B5EF4-FFF2-40B4-BE49-F238E27FC236}">
                <a16:creationId xmlns:a16="http://schemas.microsoft.com/office/drawing/2014/main" id="{90CF1F4C-24DF-48FC-8A88-04BF1BFC2227}"/>
              </a:ext>
            </a:extLst>
          </p:cNvPr>
          <p:cNvPicPr>
            <a:picLocks noChangeAspect="1"/>
          </p:cNvPicPr>
          <p:nvPr/>
        </p:nvPicPr>
        <p:blipFill>
          <a:blip r:embed="rId5"/>
          <a:stretch>
            <a:fillRect/>
          </a:stretch>
        </p:blipFill>
        <p:spPr>
          <a:xfrm>
            <a:off x="1" y="3429000"/>
            <a:ext cx="5929460" cy="3428999"/>
          </a:xfrm>
          <a:prstGeom prst="rect">
            <a:avLst/>
          </a:prstGeom>
        </p:spPr>
      </p:pic>
    </p:spTree>
    <p:extLst>
      <p:ext uri="{BB962C8B-B14F-4D97-AF65-F5344CB8AC3E}">
        <p14:creationId xmlns:p14="http://schemas.microsoft.com/office/powerpoint/2010/main" val="1533332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2698D3-2A58-475F-8049-1C361450766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3414B820-5C08-4B6F-9D23-2FC9B2CB885A}"/>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5" name="Picture 4">
            <a:extLst>
              <a:ext uri="{FF2B5EF4-FFF2-40B4-BE49-F238E27FC236}">
                <a16:creationId xmlns:a16="http://schemas.microsoft.com/office/drawing/2014/main" id="{AA03CDE3-0F14-4313-8A6B-1A3B823E3D22}"/>
              </a:ext>
            </a:extLst>
          </p:cNvPr>
          <p:cNvPicPr>
            <a:picLocks noChangeAspect="1"/>
          </p:cNvPicPr>
          <p:nvPr/>
        </p:nvPicPr>
        <p:blipFill>
          <a:blip r:embed="rId2"/>
          <a:stretch>
            <a:fillRect/>
          </a:stretch>
        </p:blipFill>
        <p:spPr>
          <a:xfrm>
            <a:off x="0" y="106824"/>
            <a:ext cx="6174039" cy="3418802"/>
          </a:xfrm>
          <a:prstGeom prst="rect">
            <a:avLst/>
          </a:prstGeom>
        </p:spPr>
      </p:pic>
      <p:pic>
        <p:nvPicPr>
          <p:cNvPr id="7" name="Picture 6">
            <a:extLst>
              <a:ext uri="{FF2B5EF4-FFF2-40B4-BE49-F238E27FC236}">
                <a16:creationId xmlns:a16="http://schemas.microsoft.com/office/drawing/2014/main" id="{BE4E74FE-7E96-4A4E-A5AD-1C3C02D714BA}"/>
              </a:ext>
            </a:extLst>
          </p:cNvPr>
          <p:cNvPicPr>
            <a:picLocks noChangeAspect="1"/>
          </p:cNvPicPr>
          <p:nvPr/>
        </p:nvPicPr>
        <p:blipFill>
          <a:blip r:embed="rId3"/>
          <a:stretch>
            <a:fillRect/>
          </a:stretch>
        </p:blipFill>
        <p:spPr>
          <a:xfrm>
            <a:off x="6095998" y="106824"/>
            <a:ext cx="6096001" cy="3418801"/>
          </a:xfrm>
          <a:prstGeom prst="rect">
            <a:avLst/>
          </a:prstGeom>
        </p:spPr>
      </p:pic>
      <p:pic>
        <p:nvPicPr>
          <p:cNvPr id="9" name="Picture 8">
            <a:extLst>
              <a:ext uri="{FF2B5EF4-FFF2-40B4-BE49-F238E27FC236}">
                <a16:creationId xmlns:a16="http://schemas.microsoft.com/office/drawing/2014/main" id="{2EB9B6E4-F639-4510-9F58-3445CEA8908B}"/>
              </a:ext>
            </a:extLst>
          </p:cNvPr>
          <p:cNvPicPr>
            <a:picLocks noChangeAspect="1"/>
          </p:cNvPicPr>
          <p:nvPr/>
        </p:nvPicPr>
        <p:blipFill>
          <a:blip r:embed="rId4"/>
          <a:stretch>
            <a:fillRect/>
          </a:stretch>
        </p:blipFill>
        <p:spPr>
          <a:xfrm>
            <a:off x="0" y="3429000"/>
            <a:ext cx="6095998" cy="3428537"/>
          </a:xfrm>
          <a:prstGeom prst="rect">
            <a:avLst/>
          </a:prstGeom>
        </p:spPr>
      </p:pic>
      <p:pic>
        <p:nvPicPr>
          <p:cNvPr id="11" name="Picture 10">
            <a:extLst>
              <a:ext uri="{FF2B5EF4-FFF2-40B4-BE49-F238E27FC236}">
                <a16:creationId xmlns:a16="http://schemas.microsoft.com/office/drawing/2014/main" id="{3C24BAF0-D867-4197-A1D5-91F9E502ECE6}"/>
              </a:ext>
            </a:extLst>
          </p:cNvPr>
          <p:cNvPicPr>
            <a:picLocks noChangeAspect="1"/>
          </p:cNvPicPr>
          <p:nvPr/>
        </p:nvPicPr>
        <p:blipFill>
          <a:blip r:embed="rId5"/>
          <a:stretch>
            <a:fillRect/>
          </a:stretch>
        </p:blipFill>
        <p:spPr>
          <a:xfrm>
            <a:off x="6096000" y="3428999"/>
            <a:ext cx="6096000" cy="3418801"/>
          </a:xfrm>
          <a:prstGeom prst="rect">
            <a:avLst/>
          </a:prstGeom>
        </p:spPr>
      </p:pic>
    </p:spTree>
    <p:extLst>
      <p:ext uri="{BB962C8B-B14F-4D97-AF65-F5344CB8AC3E}">
        <p14:creationId xmlns:p14="http://schemas.microsoft.com/office/powerpoint/2010/main" val="429241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b="0" i="0" dirty="0">
                <a:solidFill>
                  <a:schemeClr val="accent3">
                    <a:lumMod val="50000"/>
                  </a:schemeClr>
                </a:solidFill>
                <a:effectLst/>
                <a:latin typeface="arial" panose="020B0604020202020204" pitchFamily="34" charset="0"/>
              </a:rPr>
              <a:t>Expect the best, plan for the worst, and prepare to be surprised</a:t>
            </a:r>
            <a:endParaRPr lang="en-US" dirty="0">
              <a:solidFill>
                <a:schemeClr val="accent3">
                  <a:lumMod val="50000"/>
                </a:schemeClr>
              </a:solidFill>
            </a:endParaRP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IN" b="0" i="0" dirty="0">
                <a:solidFill>
                  <a:schemeClr val="tx1"/>
                </a:solidFill>
                <a:effectLst/>
                <a:latin typeface="arial" panose="020B0604020202020204" pitchFamily="34" charset="0"/>
              </a:rPr>
              <a:t> ~ Denis Waitley.</a:t>
            </a:r>
            <a:endParaRPr lang="en-US" dirty="0">
              <a:solidFill>
                <a:schemeClr val="tx1"/>
              </a:solidFill>
            </a:endParaRP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18</a:t>
            </a:fld>
            <a:endParaRPr lang="en-US" dirty="0"/>
          </a:p>
        </p:txBody>
      </p:sp>
      <p:pic>
        <p:nvPicPr>
          <p:cNvPr id="3" name="Content Placeholder 4">
            <a:extLst>
              <a:ext uri="{FF2B5EF4-FFF2-40B4-BE49-F238E27FC236}">
                <a16:creationId xmlns:a16="http://schemas.microsoft.com/office/drawing/2014/main" id="{BEA5EECD-DA57-90B8-4D8F-7D0FC783FB7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0625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D57CAE-6150-4493-C057-820A92ACF268}"/>
              </a:ext>
            </a:extLst>
          </p:cNvPr>
          <p:cNvSpPr>
            <a:spLocks noGrp="1"/>
          </p:cNvSpPr>
          <p:nvPr>
            <p:ph type="title"/>
          </p:nvPr>
        </p:nvSpPr>
        <p:spPr/>
        <p:txBody>
          <a:bodyPr/>
          <a:lstStyle/>
          <a:p>
            <a:endParaRPr lang="en-IN"/>
          </a:p>
        </p:txBody>
      </p:sp>
      <p:sp>
        <p:nvSpPr>
          <p:cNvPr id="9" name="Text Placeholder 8">
            <a:extLst>
              <a:ext uri="{FF2B5EF4-FFF2-40B4-BE49-F238E27FC236}">
                <a16:creationId xmlns:a16="http://schemas.microsoft.com/office/drawing/2014/main" id="{DF4290C2-3974-98A3-3605-8250109FA759}"/>
              </a:ext>
            </a:extLst>
          </p:cNvPr>
          <p:cNvSpPr>
            <a:spLocks noGrp="1"/>
          </p:cNvSpPr>
          <p:nvPr>
            <p:ph type="body" sz="quarter" idx="15"/>
          </p:nvPr>
        </p:nvSpPr>
        <p:spPr/>
        <p:txBody>
          <a:bodyPr/>
          <a:lstStyle/>
          <a:p>
            <a:endParaRPr lang="en-IN"/>
          </a:p>
        </p:txBody>
      </p:sp>
      <p:sp>
        <p:nvSpPr>
          <p:cNvPr id="11" name="Text Placeholder 10">
            <a:extLst>
              <a:ext uri="{FF2B5EF4-FFF2-40B4-BE49-F238E27FC236}">
                <a16:creationId xmlns:a16="http://schemas.microsoft.com/office/drawing/2014/main" id="{56627574-7090-08C9-867D-D6967787D171}"/>
              </a:ext>
            </a:extLst>
          </p:cNvPr>
          <p:cNvSpPr>
            <a:spLocks noGrp="1"/>
          </p:cNvSpPr>
          <p:nvPr>
            <p:ph type="body" sz="quarter" idx="13"/>
          </p:nvPr>
        </p:nvSpPr>
        <p:spPr/>
        <p:txBody>
          <a:bodyPr/>
          <a:lstStyle/>
          <a:p>
            <a:endParaRPr lang="en-IN"/>
          </a:p>
        </p:txBody>
      </p:sp>
      <p:sp>
        <p:nvSpPr>
          <p:cNvPr id="13" name="Text Placeholder 12">
            <a:extLst>
              <a:ext uri="{FF2B5EF4-FFF2-40B4-BE49-F238E27FC236}">
                <a16:creationId xmlns:a16="http://schemas.microsoft.com/office/drawing/2014/main" id="{1FB2CAAC-61EF-5F74-A062-6D7DBCBF3450}"/>
              </a:ext>
            </a:extLst>
          </p:cNvPr>
          <p:cNvSpPr>
            <a:spLocks noGrp="1"/>
          </p:cNvSpPr>
          <p:nvPr>
            <p:ph type="body" sz="quarter" idx="14"/>
          </p:nvPr>
        </p:nvSpPr>
        <p:spPr/>
        <p:txBody>
          <a:bodyPr/>
          <a:lstStyle/>
          <a:p>
            <a:endParaRPr lang="en-IN"/>
          </a:p>
        </p:txBody>
      </p:sp>
      <p:pic>
        <p:nvPicPr>
          <p:cNvPr id="14" name="Picture 13">
            <a:extLst>
              <a:ext uri="{FF2B5EF4-FFF2-40B4-BE49-F238E27FC236}">
                <a16:creationId xmlns:a16="http://schemas.microsoft.com/office/drawing/2014/main" id="{4FB52388-E4F1-A4ED-BBC3-10EE10BD22C2}"/>
              </a:ext>
            </a:extLst>
          </p:cNvPr>
          <p:cNvPicPr>
            <a:picLocks noChangeAspect="1"/>
          </p:cNvPicPr>
          <p:nvPr/>
        </p:nvPicPr>
        <p:blipFill>
          <a:blip r:embed="rId2"/>
          <a:stretch>
            <a:fillRect/>
          </a:stretch>
        </p:blipFill>
        <p:spPr>
          <a:xfrm>
            <a:off x="0" y="0"/>
            <a:ext cx="5810596" cy="3602038"/>
          </a:xfrm>
          <a:prstGeom prst="rect">
            <a:avLst/>
          </a:prstGeom>
        </p:spPr>
      </p:pic>
      <p:pic>
        <p:nvPicPr>
          <p:cNvPr id="15" name="Picture 14">
            <a:extLst>
              <a:ext uri="{FF2B5EF4-FFF2-40B4-BE49-F238E27FC236}">
                <a16:creationId xmlns:a16="http://schemas.microsoft.com/office/drawing/2014/main" id="{9D93DEDC-5AF2-AFB1-60FA-1E1BC5469FEB}"/>
              </a:ext>
            </a:extLst>
          </p:cNvPr>
          <p:cNvPicPr>
            <a:picLocks noChangeAspect="1"/>
          </p:cNvPicPr>
          <p:nvPr/>
        </p:nvPicPr>
        <p:blipFill>
          <a:blip r:embed="rId3"/>
          <a:stretch>
            <a:fillRect/>
          </a:stretch>
        </p:blipFill>
        <p:spPr>
          <a:xfrm>
            <a:off x="5810595" y="-1"/>
            <a:ext cx="6381403" cy="3602039"/>
          </a:xfrm>
          <a:prstGeom prst="rect">
            <a:avLst/>
          </a:prstGeom>
        </p:spPr>
      </p:pic>
      <p:pic>
        <p:nvPicPr>
          <p:cNvPr id="16" name="Picture 15">
            <a:extLst>
              <a:ext uri="{FF2B5EF4-FFF2-40B4-BE49-F238E27FC236}">
                <a16:creationId xmlns:a16="http://schemas.microsoft.com/office/drawing/2014/main" id="{0B09AE12-6A93-637C-5273-AFA92E58C083}"/>
              </a:ext>
            </a:extLst>
          </p:cNvPr>
          <p:cNvPicPr>
            <a:picLocks noChangeAspect="1"/>
          </p:cNvPicPr>
          <p:nvPr/>
        </p:nvPicPr>
        <p:blipFill>
          <a:blip r:embed="rId4"/>
          <a:stretch>
            <a:fillRect/>
          </a:stretch>
        </p:blipFill>
        <p:spPr>
          <a:xfrm>
            <a:off x="44335" y="3602038"/>
            <a:ext cx="12103330" cy="3255962"/>
          </a:xfrm>
          <a:prstGeom prst="rect">
            <a:avLst/>
          </a:prstGeom>
        </p:spPr>
      </p:pic>
    </p:spTree>
    <p:extLst>
      <p:ext uri="{BB962C8B-B14F-4D97-AF65-F5344CB8AC3E}">
        <p14:creationId xmlns:p14="http://schemas.microsoft.com/office/powerpoint/2010/main" val="75197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615142" y="1901952"/>
            <a:ext cx="6578138" cy="768096"/>
          </a:xfrm>
        </p:spPr>
        <p:txBody>
          <a:bodyPr/>
          <a:lstStyle/>
          <a:p>
            <a:r>
              <a:rPr lang="en-US" sz="2800" b="1" dirty="0">
                <a:solidFill>
                  <a:schemeClr val="accent6"/>
                </a:solidFill>
                <a:latin typeface="Arial Black" panose="020B0604020202020204" pitchFamily="34" charset="0"/>
                <a:cs typeface="Arial Black" panose="020B0604020202020204" pitchFamily="34" charset="0"/>
              </a:rPr>
              <a:t>Study Of Current System-</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668342" y="2734888"/>
            <a:ext cx="5693664" cy="3174538"/>
          </a:xfrm>
        </p:spPr>
        <p:txBody>
          <a:bodyPr/>
          <a:lstStyle/>
          <a:p>
            <a:r>
              <a:rPr lang="en-US" dirty="0">
                <a:solidFill>
                  <a:schemeClr val="accent3">
                    <a:lumMod val="50000"/>
                  </a:schemeClr>
                </a:solidFill>
              </a:rPr>
              <a:t>Current System of Hostel Management is fully based on paperwork. Hostel Management has to manage all</a:t>
            </a:r>
          </a:p>
          <a:p>
            <a:r>
              <a:rPr lang="en-US" dirty="0">
                <a:solidFill>
                  <a:schemeClr val="accent3">
                    <a:lumMod val="50000"/>
                  </a:schemeClr>
                </a:solidFill>
              </a:rPr>
              <a:t>records of students and rooms on paper.</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586F-6419-657B-186C-723621054F26}"/>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B304CDB8-4EE1-2219-5B55-D268064874F3}"/>
              </a:ext>
            </a:extLst>
          </p:cNvPr>
          <p:cNvPicPr>
            <a:picLocks noGrp="1" noChangeAspect="1"/>
          </p:cNvPicPr>
          <p:nvPr>
            <p:ph idx="1"/>
          </p:nvPr>
        </p:nvPicPr>
        <p:blipFill>
          <a:blip r:embed="rId2"/>
          <a:stretch>
            <a:fillRect/>
          </a:stretch>
        </p:blipFill>
        <p:spPr>
          <a:xfrm>
            <a:off x="0" y="0"/>
            <a:ext cx="12215456" cy="6858000"/>
          </a:xfrm>
        </p:spPr>
      </p:pic>
    </p:spTree>
    <p:extLst>
      <p:ext uri="{BB962C8B-B14F-4D97-AF65-F5344CB8AC3E}">
        <p14:creationId xmlns:p14="http://schemas.microsoft.com/office/powerpoint/2010/main" val="63694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27C1F-B93E-C509-186F-1D3608DF554F}"/>
              </a:ext>
            </a:extLst>
          </p:cNvPr>
          <p:cNvSpPr>
            <a:spLocks noGrp="1"/>
          </p:cNvSpPr>
          <p:nvPr>
            <p:ph type="title"/>
          </p:nvPr>
        </p:nvSpPr>
        <p:spPr/>
        <p:txBody>
          <a:bodyPr/>
          <a:lstStyle/>
          <a:p>
            <a:r>
              <a:rPr lang="en-IN" dirty="0"/>
              <a:t>What next?</a:t>
            </a:r>
          </a:p>
        </p:txBody>
      </p:sp>
      <p:sp>
        <p:nvSpPr>
          <p:cNvPr id="3" name="Content Placeholder 2">
            <a:extLst>
              <a:ext uri="{FF2B5EF4-FFF2-40B4-BE49-F238E27FC236}">
                <a16:creationId xmlns:a16="http://schemas.microsoft.com/office/drawing/2014/main" id="{AD7A8ADF-C906-D5C7-6B47-19E650F3569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2807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626A-341B-5D7D-91D0-630CE49BFD9D}"/>
              </a:ext>
            </a:extLst>
          </p:cNvPr>
          <p:cNvSpPr>
            <a:spLocks noGrp="1"/>
          </p:cNvSpPr>
          <p:nvPr>
            <p:ph type="title"/>
          </p:nvPr>
        </p:nvSpPr>
        <p:spPr/>
        <p:txBody>
          <a:bodyPr/>
          <a:lstStyle/>
          <a:p>
            <a:r>
              <a:rPr lang="en-IN" dirty="0"/>
              <a:t>What next?</a:t>
            </a:r>
          </a:p>
        </p:txBody>
      </p:sp>
      <p:sp>
        <p:nvSpPr>
          <p:cNvPr id="3" name="Content Placeholder 2">
            <a:extLst>
              <a:ext uri="{FF2B5EF4-FFF2-40B4-BE49-F238E27FC236}">
                <a16:creationId xmlns:a16="http://schemas.microsoft.com/office/drawing/2014/main" id="{1C0F28C0-DBBE-97A7-34A5-0A380B580AC3}"/>
              </a:ext>
            </a:extLst>
          </p:cNvPr>
          <p:cNvSpPr>
            <a:spLocks noGrp="1"/>
          </p:cNvSpPr>
          <p:nvPr>
            <p:ph idx="1"/>
          </p:nvPr>
        </p:nvSpPr>
        <p:spPr>
          <a:xfrm>
            <a:off x="1499616" y="2770632"/>
            <a:ext cx="6607436" cy="3122168"/>
          </a:xfrm>
        </p:spPr>
        <p:txBody>
          <a:bodyPr/>
          <a:lstStyle/>
          <a:p>
            <a:pPr marL="342900" indent="-342900">
              <a:buFont typeface="Wingdings" panose="05000000000000000000" pitchFamily="2" charset="2"/>
              <a:buChar char="q"/>
            </a:pPr>
            <a:r>
              <a:rPr lang="en-IN" dirty="0"/>
              <a:t>Developing Fully functional applications and Installation.</a:t>
            </a:r>
          </a:p>
        </p:txBody>
      </p:sp>
    </p:spTree>
    <p:extLst>
      <p:ext uri="{BB962C8B-B14F-4D97-AF65-F5344CB8AC3E}">
        <p14:creationId xmlns:p14="http://schemas.microsoft.com/office/powerpoint/2010/main" val="2711796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46183A7-C06D-4D17-8BF6-C9D1E620C188}"/>
              </a:ext>
            </a:extLst>
          </p:cNvPr>
          <p:cNvPicPr>
            <a:picLocks noGrp="1" noChangeAspect="1"/>
          </p:cNvPicPr>
          <p:nvPr>
            <p:ph idx="1"/>
          </p:nvPr>
        </p:nvPicPr>
        <p:blipFill>
          <a:blip r:embed="rId2"/>
          <a:stretch>
            <a:fillRect/>
          </a:stretch>
        </p:blipFill>
        <p:spPr>
          <a:xfrm>
            <a:off x="4100660" y="120107"/>
            <a:ext cx="6766559" cy="6617785"/>
          </a:xfrm>
        </p:spPr>
      </p:pic>
      <p:sp>
        <p:nvSpPr>
          <p:cNvPr id="4" name="Slide Number Placeholder 3">
            <a:extLst>
              <a:ext uri="{FF2B5EF4-FFF2-40B4-BE49-F238E27FC236}">
                <a16:creationId xmlns:a16="http://schemas.microsoft.com/office/drawing/2014/main" id="{573AAE30-00B8-4337-B6CB-FF58C74B5F84}"/>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5" name="Footer Placeholder 4">
            <a:extLst>
              <a:ext uri="{FF2B5EF4-FFF2-40B4-BE49-F238E27FC236}">
                <a16:creationId xmlns:a16="http://schemas.microsoft.com/office/drawing/2014/main" id="{98E24538-4E19-4CB0-B45D-9BDFCA4B7821}"/>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2670411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7048" y="2776451"/>
            <a:ext cx="4169664" cy="714063"/>
          </a:xfrm>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sz="2400" dirty="0"/>
              <a:t>Problem and Weakness Of Current System-</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3655014"/>
            <a:ext cx="6766560" cy="2321837"/>
          </a:xfrm>
        </p:spPr>
        <p:txBody>
          <a:bodyPr/>
          <a:lstStyle/>
          <a:p>
            <a:r>
              <a:rPr lang="en-US" sz="2400" dirty="0"/>
              <a:t>Paperwork is a tedious job. There can be delay and the problem of human error in allocating rooms and  providing resources.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07571" y="1469690"/>
            <a:ext cx="6885709"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Proposed System:</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307571" y="2770631"/>
            <a:ext cx="6885709" cy="3364161"/>
          </a:xfrm>
        </p:spPr>
        <p:txBody>
          <a:bodyPr/>
          <a:lstStyle/>
          <a:p>
            <a:r>
              <a:rPr lang="en-US" sz="2000" dirty="0"/>
              <a:t>Proposed system is the computerized version of the existing system which provides easy and quick access over the data.</a:t>
            </a:r>
          </a:p>
          <a:p>
            <a:endParaRPr lang="en-US" sz="2000" dirty="0"/>
          </a:p>
          <a:p>
            <a:r>
              <a:rPr lang="en-US" sz="2000" dirty="0"/>
              <a:t>Keeping the records of admission of Students properly so that</a:t>
            </a:r>
          </a:p>
          <a:p>
            <a:r>
              <a:rPr lang="en-US" sz="2000" dirty="0"/>
              <a:t>facilities provided by Hostels are fully utilized in effective and</a:t>
            </a:r>
          </a:p>
          <a:p>
            <a:r>
              <a:rPr lang="en-US" sz="2000" dirty="0"/>
              <a:t>efficient manner.</a:t>
            </a:r>
          </a:p>
        </p:txBody>
      </p:sp>
    </p:spTree>
    <p:extLst>
      <p:ext uri="{BB962C8B-B14F-4D97-AF65-F5344CB8AC3E}">
        <p14:creationId xmlns:p14="http://schemas.microsoft.com/office/powerpoint/2010/main" val="269326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5039174" y="324193"/>
            <a:ext cx="6766560" cy="767265"/>
          </a:xfrm>
        </p:spPr>
        <p:txBody>
          <a:bodyPr/>
          <a:lstStyle/>
          <a:p>
            <a:r>
              <a:rPr lang="en-US" dirty="0"/>
              <a:t>Advantages:</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624349" y="1429789"/>
            <a:ext cx="8478982" cy="5237018"/>
          </a:xfrm>
        </p:spPr>
        <p:txBody>
          <a:bodyPr/>
          <a:lstStyle/>
          <a:p>
            <a:pPr marL="571500" indent="-571500">
              <a:buFont typeface="Arial" panose="020B0604020202020204" pitchFamily="34" charset="0"/>
              <a:buChar char="•"/>
            </a:pPr>
            <a:r>
              <a:rPr lang="en-IN" sz="2400" b="0" i="0" dirty="0">
                <a:effectLst/>
                <a:latin typeface="Roboto Mono" panose="00000009000000000000" pitchFamily="49" charset="0"/>
              </a:rPr>
              <a:t>Integration: </a:t>
            </a:r>
            <a:r>
              <a:rPr lang="en-US" sz="2400" b="0" i="0" dirty="0">
                <a:effectLst/>
                <a:latin typeface="Open Sans" panose="020B0606030504020204" pitchFamily="34" charset="0"/>
              </a:rPr>
              <a:t>Records can be integrated with digital systems and made readily discoverable within digital catalogs.</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IN" sz="2400" b="0" i="0" dirty="0">
                <a:effectLst/>
                <a:latin typeface="Roboto Mono" panose="00000009000000000000" pitchFamily="49" charset="0"/>
              </a:rPr>
              <a:t>Disaster recovery: </a:t>
            </a:r>
            <a:r>
              <a:rPr lang="en-US" sz="2400" b="0" i="0" dirty="0">
                <a:effectLst/>
                <a:latin typeface="Open Sans" panose="020B0606030504020204" pitchFamily="34" charset="0"/>
              </a:rPr>
              <a:t>Paper records are vulnerable to many risks. Digital copies ensure information remains retrievable if a site disaster leads to the loss of analog formats.</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Less Time-consuming.</a:t>
            </a:r>
          </a:p>
          <a:p>
            <a:endParaRPr lang="en-US" sz="2400" dirty="0"/>
          </a:p>
          <a:p>
            <a:pPr marL="342900" indent="-342900">
              <a:buFont typeface="Arial" panose="020B0604020202020204" pitchFamily="34" charset="0"/>
              <a:buChar char="•"/>
            </a:pPr>
            <a:r>
              <a:rPr lang="en-US" sz="2400" dirty="0"/>
              <a:t>    Maintain accuracy.</a:t>
            </a:r>
          </a:p>
          <a:p>
            <a:endParaRPr lang="en-US" sz="2400" dirty="0"/>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262343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624349" y="241070"/>
            <a:ext cx="8478982" cy="6550428"/>
          </a:xfrm>
        </p:spPr>
        <p:txBody>
          <a:bodyPr/>
          <a:lstStyle/>
          <a:p>
            <a:pPr marL="0" indent="0">
              <a:buNone/>
            </a:pPr>
            <a:r>
              <a:rPr lang="en-US" sz="4000" i="0" u="none" strike="noStrike" dirty="0">
                <a:effectLst/>
                <a:latin typeface="Times New Roman" panose="02020603050405020304" pitchFamily="18" charset="0"/>
              </a:rPr>
              <a:t>The project, Hostel Management System is a desktop-based application that allows the hostel manager to handle all hostel activities.</a:t>
            </a:r>
          </a:p>
          <a:p>
            <a:pPr marL="0" indent="0">
              <a:buNone/>
            </a:pPr>
            <a:endParaRPr lang="en-US" sz="4000" dirty="0">
              <a:latin typeface="Times New Roman" panose="02020603050405020304" pitchFamily="18" charset="0"/>
            </a:endParaRPr>
          </a:p>
          <a:p>
            <a:pPr marL="0" indent="0">
              <a:buNone/>
            </a:pPr>
            <a:r>
              <a:rPr lang="en-US" sz="4000" i="0" u="none" strike="noStrike" dirty="0">
                <a:effectLst/>
                <a:latin typeface="Times New Roman" panose="02020603050405020304" pitchFamily="18" charset="0"/>
              </a:rPr>
              <a:t>Interactive GUI and the ability to manage various rooms make this system very flexible and convenient.</a:t>
            </a:r>
            <a:endParaRPr lang="en-IN" sz="4000" dirty="0"/>
          </a:p>
          <a:p>
            <a:pPr marL="571500" indent="-571500">
              <a:buFont typeface="Arial" panose="020B0604020202020204" pitchFamily="34" charset="0"/>
              <a:buChar char="•"/>
            </a:pPr>
            <a:endParaRPr lang="en-US" sz="4000" dirty="0"/>
          </a:p>
        </p:txBody>
      </p:sp>
    </p:spTree>
    <p:extLst>
      <p:ext uri="{BB962C8B-B14F-4D97-AF65-F5344CB8AC3E}">
        <p14:creationId xmlns:p14="http://schemas.microsoft.com/office/powerpoint/2010/main" val="220505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896943"/>
            <a:ext cx="6766560" cy="768096"/>
          </a:xfrm>
        </p:spPr>
        <p:txBody>
          <a:bodyPr/>
          <a:lstStyle/>
          <a:p>
            <a:r>
              <a:rPr lang="en-US" dirty="0"/>
              <a:t>Tools used</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011680"/>
            <a:ext cx="6766560" cy="4646815"/>
          </a:xfrm>
        </p:spPr>
        <p:txBody>
          <a:bodyPr/>
          <a:lstStyle/>
          <a:p>
            <a:pPr rtl="0">
              <a:spcBef>
                <a:spcPts val="0"/>
              </a:spcBef>
              <a:spcAft>
                <a:spcPts val="800"/>
              </a:spcAft>
            </a:pPr>
            <a:r>
              <a:rPr lang="en-IN" sz="2400" b="1" i="0" u="none" strike="noStrike" dirty="0">
                <a:effectLst/>
                <a:latin typeface="Times New Roman" panose="02020603050405020304" pitchFamily="18" charset="0"/>
              </a:rPr>
              <a:t>User Interface: </a:t>
            </a:r>
            <a:r>
              <a:rPr lang="en-US" sz="2400" b="0" i="0" u="none" strike="noStrike" dirty="0">
                <a:effectLst/>
                <a:latin typeface="Times New Roman" panose="02020603050405020304" pitchFamily="18" charset="0"/>
              </a:rPr>
              <a:t>The User interface required to be developed for the system should be user-friendly and attractive.</a:t>
            </a:r>
          </a:p>
          <a:p>
            <a:pPr rtl="0">
              <a:spcBef>
                <a:spcPts val="0"/>
              </a:spcBef>
              <a:spcAft>
                <a:spcPts val="800"/>
              </a:spcAft>
            </a:pPr>
            <a:endParaRPr lang="en-US" sz="2400" b="0" dirty="0">
              <a:effectLst/>
            </a:endParaRPr>
          </a:p>
          <a:p>
            <a:pPr rtl="0">
              <a:spcBef>
                <a:spcPts val="0"/>
              </a:spcBef>
              <a:spcAft>
                <a:spcPts val="800"/>
              </a:spcAft>
            </a:pPr>
            <a:r>
              <a:rPr lang="en-US" sz="2400" b="0" i="0" u="none" strike="noStrike" dirty="0">
                <a:effectLst/>
                <a:latin typeface="Times New Roman" panose="02020603050405020304" pitchFamily="18" charset="0"/>
              </a:rPr>
              <a:t>There are two sets of java APIs for graphics programming:</a:t>
            </a:r>
            <a:endParaRPr lang="en-US" sz="2400" b="0" dirty="0">
              <a:effectLst/>
            </a:endParaRPr>
          </a:p>
          <a:p>
            <a:pPr rtl="0">
              <a:spcBef>
                <a:spcPts val="0"/>
              </a:spcBef>
              <a:spcAft>
                <a:spcPts val="800"/>
              </a:spcAft>
            </a:pPr>
            <a:r>
              <a:rPr lang="en-US" sz="2400" b="0" i="0" u="none" strike="noStrike" dirty="0">
                <a:effectLst/>
                <a:latin typeface="Times New Roman" panose="02020603050405020304" pitchFamily="18" charset="0"/>
              </a:rPr>
              <a:t>AWT (Abstract Windowing Toolkit) and Swing.</a:t>
            </a:r>
          </a:p>
          <a:p>
            <a:pPr rtl="0">
              <a:spcBef>
                <a:spcPts val="0"/>
              </a:spcBef>
              <a:spcAft>
                <a:spcPts val="800"/>
              </a:spcAft>
            </a:pPr>
            <a:endParaRPr lang="en-US" sz="2400" b="0" i="0" u="none" strike="noStrike" dirty="0">
              <a:effectLst/>
              <a:latin typeface="Times New Roman" panose="02020603050405020304" pitchFamily="18" charset="0"/>
            </a:endParaRPr>
          </a:p>
          <a:p>
            <a:pPr marL="342900" indent="-342900">
              <a:buFont typeface="Arial" panose="020B0604020202020204" pitchFamily="34" charset="0"/>
              <a:buChar char="•"/>
            </a:pPr>
            <a:endParaRPr lang="en-US" sz="2400"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9624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665913" y="457200"/>
            <a:ext cx="8267007" cy="6201295"/>
          </a:xfrm>
        </p:spPr>
        <p:txBody>
          <a:bodyPr/>
          <a:lstStyle/>
          <a:p>
            <a:pPr marL="457200" indent="-457200">
              <a:buFont typeface="Arial" panose="020B0604020202020204" pitchFamily="34" charset="0"/>
              <a:buChar char="•"/>
            </a:pPr>
            <a:r>
              <a:rPr lang="en-US" sz="2400" b="0" i="0" u="none" strike="noStrike" dirty="0">
                <a:effectLst/>
                <a:latin typeface="Times New Roman" panose="02020603050405020304" pitchFamily="18" charset="0"/>
              </a:rPr>
              <a:t>AWT API was introduced in JDK 1.0. Most of the AWT components have become obsolete and should be replaced by newer Swing components.</a:t>
            </a:r>
          </a:p>
          <a:p>
            <a:endParaRPr lang="en-IN" sz="2400" dirty="0"/>
          </a:p>
          <a:p>
            <a:endParaRPr lang="en-IN" sz="2400" dirty="0"/>
          </a:p>
          <a:p>
            <a:endParaRPr lang="en-IN" sz="2400" dirty="0"/>
          </a:p>
          <a:p>
            <a:pPr marL="342900" indent="-342900" algn="ctr" rtl="0" fontAlgn="base">
              <a:spcBef>
                <a:spcPts val="0"/>
              </a:spcBef>
              <a:spcAft>
                <a:spcPts val="0"/>
              </a:spcAft>
              <a:buFont typeface="Arial" panose="020B0604020202020204" pitchFamily="34" charset="0"/>
              <a:buChar char="•"/>
            </a:pPr>
            <a:r>
              <a:rPr lang="en-US" sz="2400" b="0" i="0" u="none" strike="noStrike" dirty="0">
                <a:effectLst/>
                <a:latin typeface="Times New Roman" panose="02020603050405020304" pitchFamily="18" charset="0"/>
              </a:rPr>
              <a:t>  Swing API, a much more comprehensive set of graphics libraries that enhances the AWT, was introduced as part of Java Foundation Classes (JFC) after the release of JDK 1.1. JFC consists of Swing, Java2D, Accessibility, Internationalization, and Pluggable Look-and-Feel Support APIs. JFC was an add-on to JDK 1.1 but has been integrated into core Java since JDK 1.2.</a:t>
            </a:r>
          </a:p>
          <a:p>
            <a:br>
              <a:rPr lang="en-US" sz="2400" b="0" dirty="0">
                <a:effectLst/>
              </a:rPr>
            </a:br>
            <a:endParaRPr lang="en-IN"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43466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896943"/>
            <a:ext cx="6766560" cy="768096"/>
          </a:xfrm>
        </p:spPr>
        <p:txBody>
          <a:bodyPr/>
          <a:lstStyle/>
          <a:p>
            <a:pPr algn="ctr"/>
            <a:r>
              <a:rPr lang="en-US" sz="3200" b="1" i="0" u="sng" strike="noStrike" dirty="0">
                <a:effectLst/>
                <a:latin typeface="Times New Roman" panose="02020603050405020304" pitchFamily="18" charset="0"/>
              </a:rPr>
              <a:t>Software Interfaces </a:t>
            </a:r>
            <a:br>
              <a:rPr lang="en-US" sz="3200" b="0" u="sng" dirty="0">
                <a:effectLst/>
              </a:rPr>
            </a:br>
            <a:endParaRPr lang="en-US" sz="3200"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516283" y="2111433"/>
            <a:ext cx="8113221" cy="4547062"/>
          </a:xfrm>
        </p:spPr>
        <p:txBody>
          <a:bodyPr/>
          <a:lstStyle/>
          <a:p>
            <a:pPr algn="just" rtl="0">
              <a:spcBef>
                <a:spcPts val="0"/>
              </a:spcBef>
              <a:spcAft>
                <a:spcPts val="800"/>
              </a:spcAft>
            </a:pPr>
            <a:r>
              <a:rPr lang="en-US" sz="2400" b="0" i="0" u="none" strike="noStrike" dirty="0">
                <a:effectLst/>
                <a:latin typeface="Times New Roman" panose="02020603050405020304" pitchFamily="18" charset="0"/>
              </a:rPr>
              <a:t>Programming Language:   Java</a:t>
            </a:r>
          </a:p>
          <a:p>
            <a:pPr algn="just" rtl="0">
              <a:spcBef>
                <a:spcPts val="0"/>
              </a:spcBef>
              <a:spcAft>
                <a:spcPts val="800"/>
              </a:spcAft>
            </a:pPr>
            <a:r>
              <a:rPr lang="en-US" sz="2400" dirty="0">
                <a:latin typeface="Times New Roman" panose="02020603050405020304" pitchFamily="18" charset="0"/>
              </a:rPr>
              <a:t>Connection:     Mysql-installer-web-community-8.0.31.0</a:t>
            </a:r>
            <a:endParaRPr lang="en-US" sz="2400" b="0" dirty="0">
              <a:effectLst/>
            </a:endParaRPr>
          </a:p>
          <a:p>
            <a:pPr algn="just" rtl="0">
              <a:spcBef>
                <a:spcPts val="0"/>
              </a:spcBef>
              <a:spcAft>
                <a:spcPts val="800"/>
              </a:spcAft>
            </a:pPr>
            <a:r>
              <a:rPr lang="en-US" sz="2400" b="0" i="0" u="none" strike="noStrike" dirty="0">
                <a:effectLst/>
                <a:latin typeface="Times New Roman" panose="02020603050405020304" pitchFamily="18" charset="0"/>
              </a:rPr>
              <a:t>Back End Tool :   </a:t>
            </a:r>
            <a:r>
              <a:rPr lang="en-US" sz="2400" b="0" i="0" u="none" strike="noStrike" dirty="0" err="1">
                <a:effectLst/>
                <a:latin typeface="Times New Roman" panose="02020603050405020304" pitchFamily="18" charset="0"/>
              </a:rPr>
              <a:t>Mysql</a:t>
            </a:r>
            <a:r>
              <a:rPr lang="en-US" sz="2400" b="0" i="0" u="none" strike="noStrike" dirty="0">
                <a:effectLst/>
                <a:latin typeface="Times New Roman" panose="02020603050405020304" pitchFamily="18" charset="0"/>
              </a:rPr>
              <a:t> 5.5 command line client</a:t>
            </a:r>
            <a:endParaRPr lang="en-US" sz="2400" b="0" dirty="0">
              <a:effectLst/>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213524360"/>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409</Words>
  <Application>Microsoft Office PowerPoint</Application>
  <PresentationFormat>Widescreen</PresentationFormat>
  <Paragraphs>57</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vt:lpstr>
      <vt:lpstr>Arial Black</vt:lpstr>
      <vt:lpstr>Open Sans</vt:lpstr>
      <vt:lpstr>Roboto Mono</vt:lpstr>
      <vt:lpstr>Sabon Next LT</vt:lpstr>
      <vt:lpstr>Times New Roman</vt:lpstr>
      <vt:lpstr>Wingdings</vt:lpstr>
      <vt:lpstr>Office Theme</vt:lpstr>
      <vt:lpstr>Hostel management system </vt:lpstr>
      <vt:lpstr>Study Of Current System-</vt:lpstr>
      <vt:lpstr>Problem and Weakness Of Current System-</vt:lpstr>
      <vt:lpstr>Proposed System:</vt:lpstr>
      <vt:lpstr>Advantages:</vt:lpstr>
      <vt:lpstr>PowerPoint Presentation</vt:lpstr>
      <vt:lpstr>Tools used</vt:lpstr>
      <vt:lpstr>PowerPoint Presentation</vt:lpstr>
      <vt:lpstr>Software Interfaces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 the best, plan for the worst, and prepare to be surprised</vt:lpstr>
      <vt:lpstr>PowerPoint Presentation</vt:lpstr>
      <vt:lpstr>PowerPoint Presentation</vt:lpstr>
      <vt:lpstr>What next?</vt:lpstr>
      <vt:lpstr>What next?</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dc:title>
  <dc:creator>Nikhil D</dc:creator>
  <cp:lastModifiedBy>Nikhil D</cp:lastModifiedBy>
  <cp:revision>6</cp:revision>
  <dcterms:modified xsi:type="dcterms:W3CDTF">2022-12-27T11:44:21Z</dcterms:modified>
</cp:coreProperties>
</file>